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sldIdLst>
    <p:sldId id="264" r:id="rId3"/>
    <p:sldId id="265" r:id="rId4"/>
    <p:sldId id="266" r:id="rId5"/>
    <p:sldId id="267" r:id="rId6"/>
    <p:sldId id="268" r:id="rId7"/>
    <p:sldId id="269" r:id="rId8"/>
    <p:sldId id="27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236B12-D99A-4693-87FF-18DDA89EAD1A}" v="7" dt="2024-07-16T11:25:58.7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4" d="100"/>
          <a:sy n="74" d="100"/>
        </p:scale>
        <p:origin x="104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DUL WAJID" userId="7b47df02001a0dfc" providerId="LiveId" clId="{27236B12-D99A-4693-87FF-18DDA89EAD1A}"/>
    <pc:docChg chg="modSld">
      <pc:chgData name="ABDUL WAJID" userId="7b47df02001a0dfc" providerId="LiveId" clId="{27236B12-D99A-4693-87FF-18DDA89EAD1A}" dt="2024-07-16T11:25:58.766" v="6"/>
      <pc:docMkLst>
        <pc:docMk/>
      </pc:docMkLst>
      <pc:sldChg chg="modTransition">
        <pc:chgData name="ABDUL WAJID" userId="7b47df02001a0dfc" providerId="LiveId" clId="{27236B12-D99A-4693-87FF-18DDA89EAD1A}" dt="2024-07-16T11:25:04.897" v="0"/>
        <pc:sldMkLst>
          <pc:docMk/>
          <pc:sldMk cId="979534594" sldId="264"/>
        </pc:sldMkLst>
      </pc:sldChg>
      <pc:sldChg chg="modTransition">
        <pc:chgData name="ABDUL WAJID" userId="7b47df02001a0dfc" providerId="LiveId" clId="{27236B12-D99A-4693-87FF-18DDA89EAD1A}" dt="2024-07-16T11:25:18.914" v="1"/>
        <pc:sldMkLst>
          <pc:docMk/>
          <pc:sldMk cId="3497650309" sldId="265"/>
        </pc:sldMkLst>
      </pc:sldChg>
      <pc:sldChg chg="modTransition">
        <pc:chgData name="ABDUL WAJID" userId="7b47df02001a0dfc" providerId="LiveId" clId="{27236B12-D99A-4693-87FF-18DDA89EAD1A}" dt="2024-07-16T11:25:27.814" v="2"/>
        <pc:sldMkLst>
          <pc:docMk/>
          <pc:sldMk cId="2989605374" sldId="266"/>
        </pc:sldMkLst>
      </pc:sldChg>
      <pc:sldChg chg="modTransition">
        <pc:chgData name="ABDUL WAJID" userId="7b47df02001a0dfc" providerId="LiveId" clId="{27236B12-D99A-4693-87FF-18DDA89EAD1A}" dt="2024-07-16T11:25:34.164" v="3"/>
        <pc:sldMkLst>
          <pc:docMk/>
          <pc:sldMk cId="2072345610" sldId="267"/>
        </pc:sldMkLst>
      </pc:sldChg>
      <pc:sldChg chg="modTransition">
        <pc:chgData name="ABDUL WAJID" userId="7b47df02001a0dfc" providerId="LiveId" clId="{27236B12-D99A-4693-87FF-18DDA89EAD1A}" dt="2024-07-16T11:25:44.539" v="4"/>
        <pc:sldMkLst>
          <pc:docMk/>
          <pc:sldMk cId="1142870880" sldId="268"/>
        </pc:sldMkLst>
      </pc:sldChg>
      <pc:sldChg chg="modTransition">
        <pc:chgData name="ABDUL WAJID" userId="7b47df02001a0dfc" providerId="LiveId" clId="{27236B12-D99A-4693-87FF-18DDA89EAD1A}" dt="2024-07-16T11:25:52.124" v="5"/>
        <pc:sldMkLst>
          <pc:docMk/>
          <pc:sldMk cId="2291931474" sldId="269"/>
        </pc:sldMkLst>
      </pc:sldChg>
      <pc:sldChg chg="modTransition">
        <pc:chgData name="ABDUL WAJID" userId="7b47df02001a0dfc" providerId="LiveId" clId="{27236B12-D99A-4693-87FF-18DDA89EAD1A}" dt="2024-07-16T11:25:58.766" v="6"/>
        <pc:sldMkLst>
          <pc:docMk/>
          <pc:sldMk cId="3077418628" sldId="270"/>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5B280-993A-AE01-D109-33B33E50042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806C787-07E6-3CE2-C655-1F2A0999DB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AA3D80E-B36C-932F-C409-4F1CE89C0FE1}"/>
              </a:ext>
            </a:extLst>
          </p:cNvPr>
          <p:cNvSpPr>
            <a:spLocks noGrp="1"/>
          </p:cNvSpPr>
          <p:nvPr>
            <p:ph type="dt" sz="half" idx="10"/>
          </p:nvPr>
        </p:nvSpPr>
        <p:spPr/>
        <p:txBody>
          <a:bodyPr/>
          <a:lstStyle/>
          <a:p>
            <a:fld id="{0FC44A7F-4DD0-4F8E-AA2B-EF64A754B86E}" type="datetimeFigureOut">
              <a:rPr lang="en-US" smtClean="0"/>
              <a:t>7/16/2024</a:t>
            </a:fld>
            <a:endParaRPr lang="en-US"/>
          </a:p>
        </p:txBody>
      </p:sp>
      <p:sp>
        <p:nvSpPr>
          <p:cNvPr id="5" name="Footer Placeholder 4">
            <a:extLst>
              <a:ext uri="{FF2B5EF4-FFF2-40B4-BE49-F238E27FC236}">
                <a16:creationId xmlns:a16="http://schemas.microsoft.com/office/drawing/2014/main" id="{3BD01326-144F-5B50-CE2B-0C5F2E19B6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8468E3-3FAC-D282-176D-3ECA5A94BEFC}"/>
              </a:ext>
            </a:extLst>
          </p:cNvPr>
          <p:cNvSpPr>
            <a:spLocks noGrp="1"/>
          </p:cNvSpPr>
          <p:nvPr>
            <p:ph type="sldNum" sz="quarter" idx="12"/>
          </p:nvPr>
        </p:nvSpPr>
        <p:spPr/>
        <p:txBody>
          <a:bodyPr/>
          <a:lstStyle/>
          <a:p>
            <a:fld id="{2F16AD29-007B-45DE-ABC5-8FB5D111CC86}" type="slidenum">
              <a:rPr lang="en-US" smtClean="0"/>
              <a:t>‹#›</a:t>
            </a:fld>
            <a:endParaRPr lang="en-US"/>
          </a:p>
        </p:txBody>
      </p:sp>
    </p:spTree>
    <p:extLst>
      <p:ext uri="{BB962C8B-B14F-4D97-AF65-F5344CB8AC3E}">
        <p14:creationId xmlns:p14="http://schemas.microsoft.com/office/powerpoint/2010/main" val="2097893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54FB2-A3F0-BB04-054E-5DA86221BE8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ADCD643-8F49-11E0-177D-B07B1B996F3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7657C8-B0C9-D40E-C156-41B55D6ABC54}"/>
              </a:ext>
            </a:extLst>
          </p:cNvPr>
          <p:cNvSpPr>
            <a:spLocks noGrp="1"/>
          </p:cNvSpPr>
          <p:nvPr>
            <p:ph type="dt" sz="half" idx="10"/>
          </p:nvPr>
        </p:nvSpPr>
        <p:spPr/>
        <p:txBody>
          <a:bodyPr/>
          <a:lstStyle/>
          <a:p>
            <a:fld id="{0FC44A7F-4DD0-4F8E-AA2B-EF64A754B86E}" type="datetimeFigureOut">
              <a:rPr lang="en-US" smtClean="0"/>
              <a:t>7/16/2024</a:t>
            </a:fld>
            <a:endParaRPr lang="en-US"/>
          </a:p>
        </p:txBody>
      </p:sp>
      <p:sp>
        <p:nvSpPr>
          <p:cNvPr id="5" name="Footer Placeholder 4">
            <a:extLst>
              <a:ext uri="{FF2B5EF4-FFF2-40B4-BE49-F238E27FC236}">
                <a16:creationId xmlns:a16="http://schemas.microsoft.com/office/drawing/2014/main" id="{7F3A74B1-018E-BCF2-DD1D-47B9B1F4FE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90F672-1522-FDF3-EB7B-9AF0314F740A}"/>
              </a:ext>
            </a:extLst>
          </p:cNvPr>
          <p:cNvSpPr>
            <a:spLocks noGrp="1"/>
          </p:cNvSpPr>
          <p:nvPr>
            <p:ph type="sldNum" sz="quarter" idx="12"/>
          </p:nvPr>
        </p:nvSpPr>
        <p:spPr/>
        <p:txBody>
          <a:bodyPr/>
          <a:lstStyle/>
          <a:p>
            <a:fld id="{2F16AD29-007B-45DE-ABC5-8FB5D111CC86}" type="slidenum">
              <a:rPr lang="en-US" smtClean="0"/>
              <a:t>‹#›</a:t>
            </a:fld>
            <a:endParaRPr lang="en-US"/>
          </a:p>
        </p:txBody>
      </p:sp>
    </p:spTree>
    <p:extLst>
      <p:ext uri="{BB962C8B-B14F-4D97-AF65-F5344CB8AC3E}">
        <p14:creationId xmlns:p14="http://schemas.microsoft.com/office/powerpoint/2010/main" val="3700762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C4CD2A-6412-1F2E-7926-AD9F9DE52AD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D68497A-6D49-EA2D-6460-3352500A14A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3BA34F-E2F0-4C42-8AC8-6C32E16D9607}"/>
              </a:ext>
            </a:extLst>
          </p:cNvPr>
          <p:cNvSpPr>
            <a:spLocks noGrp="1"/>
          </p:cNvSpPr>
          <p:nvPr>
            <p:ph type="dt" sz="half" idx="10"/>
          </p:nvPr>
        </p:nvSpPr>
        <p:spPr/>
        <p:txBody>
          <a:bodyPr/>
          <a:lstStyle/>
          <a:p>
            <a:fld id="{0FC44A7F-4DD0-4F8E-AA2B-EF64A754B86E}" type="datetimeFigureOut">
              <a:rPr lang="en-US" smtClean="0"/>
              <a:t>7/16/2024</a:t>
            </a:fld>
            <a:endParaRPr lang="en-US"/>
          </a:p>
        </p:txBody>
      </p:sp>
      <p:sp>
        <p:nvSpPr>
          <p:cNvPr id="5" name="Footer Placeholder 4">
            <a:extLst>
              <a:ext uri="{FF2B5EF4-FFF2-40B4-BE49-F238E27FC236}">
                <a16:creationId xmlns:a16="http://schemas.microsoft.com/office/drawing/2014/main" id="{867EA4A5-A339-B123-9568-6A17395AA4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A62812-81CC-28B9-258F-56B9FE1A53F5}"/>
              </a:ext>
            </a:extLst>
          </p:cNvPr>
          <p:cNvSpPr>
            <a:spLocks noGrp="1"/>
          </p:cNvSpPr>
          <p:nvPr>
            <p:ph type="sldNum" sz="quarter" idx="12"/>
          </p:nvPr>
        </p:nvSpPr>
        <p:spPr/>
        <p:txBody>
          <a:bodyPr/>
          <a:lstStyle/>
          <a:p>
            <a:fld id="{2F16AD29-007B-45DE-ABC5-8FB5D111CC86}" type="slidenum">
              <a:rPr lang="en-US" smtClean="0"/>
              <a:t>‹#›</a:t>
            </a:fld>
            <a:endParaRPr lang="en-US"/>
          </a:p>
        </p:txBody>
      </p:sp>
    </p:spTree>
    <p:extLst>
      <p:ext uri="{BB962C8B-B14F-4D97-AF65-F5344CB8AC3E}">
        <p14:creationId xmlns:p14="http://schemas.microsoft.com/office/powerpoint/2010/main" val="2592650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AF68666B-80B7-5FA5-FC9F-2F928A26B010}"/>
              </a:ext>
            </a:extLst>
          </p:cNvPr>
          <p:cNvSpPr/>
          <p:nvPr userDrawn="1"/>
        </p:nvSpPr>
        <p:spPr>
          <a:xfrm>
            <a:off x="6096000" y="0"/>
            <a:ext cx="3657600" cy="6858000"/>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4C9E92B-FE67-1F3D-DCA0-195195A4AB6A}"/>
              </a:ext>
            </a:extLst>
          </p:cNvPr>
          <p:cNvSpPr>
            <a:spLocks noGrp="1"/>
          </p:cNvSpPr>
          <p:nvPr>
            <p:ph type="title"/>
          </p:nvPr>
        </p:nvSpPr>
        <p:spPr>
          <a:xfrm>
            <a:off x="914400" y="2404343"/>
            <a:ext cx="5181600" cy="1325563"/>
          </a:xfrm>
        </p:spPr>
        <p:txBody>
          <a:bodyPr>
            <a:noAutofit/>
          </a:bodyPr>
          <a:lstStyle>
            <a:lvl1pPr>
              <a:defRPr sz="4800">
                <a:latin typeface="Poppins" pitchFamily="2" charset="77"/>
                <a:cs typeface="Poppins" pitchFamily="2" charset="77"/>
              </a:defRPr>
            </a:lvl1pPr>
          </a:lstStyle>
          <a:p>
            <a:r>
              <a:rPr lang="en-US" dirty="0"/>
              <a:t>Click to edit Master title style</a:t>
            </a:r>
          </a:p>
        </p:txBody>
      </p:sp>
      <p:sp>
        <p:nvSpPr>
          <p:cNvPr id="9" name="Picture Placeholder 8">
            <a:extLst>
              <a:ext uri="{FF2B5EF4-FFF2-40B4-BE49-F238E27FC236}">
                <a16:creationId xmlns:a16="http://schemas.microsoft.com/office/drawing/2014/main" id="{BA87BAAC-9384-2363-2089-821720F16DD3}"/>
              </a:ext>
            </a:extLst>
          </p:cNvPr>
          <p:cNvSpPr>
            <a:spLocks noGrp="1"/>
          </p:cNvSpPr>
          <p:nvPr>
            <p:ph type="pic" sz="quarter" idx="13"/>
          </p:nvPr>
        </p:nvSpPr>
        <p:spPr>
          <a:xfrm>
            <a:off x="7239000" y="1485900"/>
            <a:ext cx="3657600" cy="4457700"/>
          </a:xfrm>
        </p:spPr>
        <p:txBody>
          <a:bodyPr/>
          <a:lstStyle/>
          <a:p>
            <a:endParaRPr lang="en-US"/>
          </a:p>
        </p:txBody>
      </p:sp>
      <p:cxnSp>
        <p:nvCxnSpPr>
          <p:cNvPr id="11" name="Straight Connector 10">
            <a:extLst>
              <a:ext uri="{FF2B5EF4-FFF2-40B4-BE49-F238E27FC236}">
                <a16:creationId xmlns:a16="http://schemas.microsoft.com/office/drawing/2014/main" id="{0CA0C2D1-06AD-3620-044D-2EAE71AC87AC}"/>
              </a:ext>
            </a:extLst>
          </p:cNvPr>
          <p:cNvCxnSpPr/>
          <p:nvPr userDrawn="1"/>
        </p:nvCxnSpPr>
        <p:spPr>
          <a:xfrm>
            <a:off x="1638300" y="571500"/>
            <a:ext cx="4267200" cy="0"/>
          </a:xfrm>
          <a:prstGeom prst="line">
            <a:avLst/>
          </a:prstGeom>
          <a:ln>
            <a:solidFill>
              <a:schemeClr val="tx1">
                <a:lumMod val="85000"/>
                <a:lumOff val="15000"/>
              </a:schemeClr>
            </a:solidFill>
          </a:ln>
        </p:spPr>
        <p:style>
          <a:lnRef idx="1">
            <a:schemeClr val="dk1"/>
          </a:lnRef>
          <a:fillRef idx="0">
            <a:schemeClr val="dk1"/>
          </a:fillRef>
          <a:effectRef idx="0">
            <a:schemeClr val="dk1"/>
          </a:effectRef>
          <a:fontRef idx="minor">
            <a:schemeClr val="tx1"/>
          </a:fontRef>
        </p:style>
      </p:cxnSp>
      <p:cxnSp>
        <p:nvCxnSpPr>
          <p:cNvPr id="13" name="Straight Connector 12">
            <a:extLst>
              <a:ext uri="{FF2B5EF4-FFF2-40B4-BE49-F238E27FC236}">
                <a16:creationId xmlns:a16="http://schemas.microsoft.com/office/drawing/2014/main" id="{60C99D5D-5452-4897-02A9-A1B32F0BE968}"/>
              </a:ext>
            </a:extLst>
          </p:cNvPr>
          <p:cNvCxnSpPr/>
          <p:nvPr userDrawn="1"/>
        </p:nvCxnSpPr>
        <p:spPr>
          <a:xfrm>
            <a:off x="10096500" y="571500"/>
            <a:ext cx="1259359" cy="0"/>
          </a:xfrm>
          <a:prstGeom prst="line">
            <a:avLst/>
          </a:prstGeom>
          <a:ln>
            <a:solidFill>
              <a:schemeClr val="tx1">
                <a:lumMod val="85000"/>
                <a:lumOff val="15000"/>
              </a:schemeClr>
            </a:solidFill>
          </a:ln>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3FB318F3-41C4-0F1C-1CBD-D5A32280E575}"/>
              </a:ext>
            </a:extLst>
          </p:cNvPr>
          <p:cNvCxnSpPr>
            <a:cxnSpLocks/>
          </p:cNvCxnSpPr>
          <p:nvPr userDrawn="1"/>
        </p:nvCxnSpPr>
        <p:spPr>
          <a:xfrm>
            <a:off x="914400" y="571500"/>
            <a:ext cx="304800" cy="0"/>
          </a:xfrm>
          <a:prstGeom prst="line">
            <a:avLst/>
          </a:prstGeom>
          <a:ln w="19050">
            <a:solidFill>
              <a:schemeClr val="tx1">
                <a:lumMod val="85000"/>
                <a:lumOff val="15000"/>
              </a:schemeClr>
            </a:solidFill>
          </a:ln>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0C43CC35-4750-6912-E49F-E917DF9AB637}"/>
              </a:ext>
            </a:extLst>
          </p:cNvPr>
          <p:cNvCxnSpPr>
            <a:cxnSpLocks/>
          </p:cNvCxnSpPr>
          <p:nvPr userDrawn="1"/>
        </p:nvCxnSpPr>
        <p:spPr>
          <a:xfrm>
            <a:off x="914400" y="658586"/>
            <a:ext cx="304800" cy="0"/>
          </a:xfrm>
          <a:prstGeom prst="line">
            <a:avLst/>
          </a:prstGeom>
          <a:ln w="19050">
            <a:solidFill>
              <a:schemeClr val="tx1">
                <a:lumMod val="85000"/>
                <a:lumOff val="15000"/>
              </a:schemeClr>
            </a:solidFill>
          </a:ln>
        </p:spPr>
        <p:style>
          <a:lnRef idx="1">
            <a:schemeClr val="dk1"/>
          </a:lnRef>
          <a:fillRef idx="0">
            <a:schemeClr val="dk1"/>
          </a:fillRef>
          <a:effectRef idx="0">
            <a:schemeClr val="dk1"/>
          </a:effectRef>
          <a:fontRef idx="minor">
            <a:schemeClr val="tx1"/>
          </a:fontRef>
        </p:style>
      </p:cxnSp>
      <p:sp>
        <p:nvSpPr>
          <p:cNvPr id="17" name="Text Placeholder 16">
            <a:extLst>
              <a:ext uri="{FF2B5EF4-FFF2-40B4-BE49-F238E27FC236}">
                <a16:creationId xmlns:a16="http://schemas.microsoft.com/office/drawing/2014/main" id="{003331A5-D35A-E699-E3EA-6035EB0DCD16}"/>
              </a:ext>
            </a:extLst>
          </p:cNvPr>
          <p:cNvSpPr>
            <a:spLocks noGrp="1"/>
          </p:cNvSpPr>
          <p:nvPr>
            <p:ph type="body" sz="quarter" idx="14"/>
          </p:nvPr>
        </p:nvSpPr>
        <p:spPr>
          <a:xfrm>
            <a:off x="1066800" y="5185232"/>
            <a:ext cx="2971800" cy="365126"/>
          </a:xfrm>
        </p:spPr>
        <p:txBody>
          <a:bodyPr>
            <a:normAutofit/>
          </a:bodyPr>
          <a:lstStyle>
            <a:lvl1pPr marL="0" indent="0">
              <a:buNone/>
              <a:defRPr sz="1800">
                <a:solidFill>
                  <a:schemeClr val="tx1">
                    <a:lumMod val="50000"/>
                    <a:lumOff val="50000"/>
                  </a:schemeClr>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a:t>
            </a:r>
          </a:p>
        </p:txBody>
      </p:sp>
      <p:sp>
        <p:nvSpPr>
          <p:cNvPr id="18" name="Text Placeholder 16">
            <a:extLst>
              <a:ext uri="{FF2B5EF4-FFF2-40B4-BE49-F238E27FC236}">
                <a16:creationId xmlns:a16="http://schemas.microsoft.com/office/drawing/2014/main" id="{442CA476-8654-0542-5C0B-4F439516AF31}"/>
              </a:ext>
            </a:extLst>
          </p:cNvPr>
          <p:cNvSpPr>
            <a:spLocks noGrp="1"/>
          </p:cNvSpPr>
          <p:nvPr>
            <p:ph type="body" sz="quarter" idx="15"/>
          </p:nvPr>
        </p:nvSpPr>
        <p:spPr>
          <a:xfrm>
            <a:off x="1066800" y="5588228"/>
            <a:ext cx="2971800" cy="365126"/>
          </a:xfrm>
        </p:spPr>
        <p:txBody>
          <a:bodyPr>
            <a:noAutofit/>
          </a:bodyPr>
          <a:lstStyle>
            <a:lvl1pPr marL="0" indent="0">
              <a:buNone/>
              <a:defRPr sz="2000">
                <a:solidFill>
                  <a:schemeClr val="tx1">
                    <a:lumMod val="85000"/>
                    <a:lumOff val="15000"/>
                  </a:schemeClr>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a:t>
            </a:r>
          </a:p>
        </p:txBody>
      </p:sp>
    </p:spTree>
    <p:extLst>
      <p:ext uri="{BB962C8B-B14F-4D97-AF65-F5344CB8AC3E}">
        <p14:creationId xmlns:p14="http://schemas.microsoft.com/office/powerpoint/2010/main" val="4172760368"/>
      </p:ext>
    </p:extLst>
  </p:cSld>
  <p:clrMapOvr>
    <a:masterClrMapping/>
  </p:clrMapOvr>
  <p:extLst>
    <p:ext uri="{DCECCB84-F9BA-43D5-87BE-67443E8EF086}">
      <p15:sldGuideLst xmlns:p15="http://schemas.microsoft.com/office/powerpoint/2012/main">
        <p15:guide id="1" orient="horz" pos="936">
          <p15:clr>
            <a:srgbClr val="FBAE40"/>
          </p15:clr>
        </p15:guide>
        <p15:guide id="2" pos="576">
          <p15:clr>
            <a:srgbClr val="FBAE40"/>
          </p15:clr>
        </p15:guide>
        <p15:guide id="3" orient="horz" pos="3744">
          <p15:clr>
            <a:srgbClr val="FBAE40"/>
          </p15:clr>
        </p15:guide>
        <p15:guide id="4" pos="6864">
          <p15:clr>
            <a:srgbClr val="FBAE40"/>
          </p15:clr>
        </p15:guide>
        <p15:guide id="5" pos="4560">
          <p15:clr>
            <a:srgbClr val="FBAE40"/>
          </p15:clr>
        </p15:guide>
        <p15:guide id="6" orient="horz" pos="1512">
          <p15:clr>
            <a:srgbClr val="FBAE40"/>
          </p15:clr>
        </p15:guide>
        <p15:guide id="7" orient="horz" pos="360">
          <p15:clr>
            <a:srgbClr val="FBAE40"/>
          </p15:clr>
        </p15:guide>
        <p15:guide id="8" pos="672">
          <p15:clr>
            <a:srgbClr val="FBAE40"/>
          </p15:clr>
        </p15:guide>
        <p15:guide id="9" pos="3720">
          <p15:clr>
            <a:srgbClr val="FBAE40"/>
          </p15:clr>
        </p15:guide>
        <p15:guide id="10" pos="6360">
          <p15:clr>
            <a:srgbClr val="FBAE40"/>
          </p15:clr>
        </p15:guide>
        <p15:guide id="11" pos="715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6B735EAF-8052-DDCD-6CEC-D825479BEFD3}"/>
              </a:ext>
            </a:extLst>
          </p:cNvPr>
          <p:cNvSpPr/>
          <p:nvPr userDrawn="1"/>
        </p:nvSpPr>
        <p:spPr>
          <a:xfrm>
            <a:off x="6096000" y="0"/>
            <a:ext cx="3657600" cy="6858000"/>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4C9E92B-FE67-1F3D-DCA0-195195A4AB6A}"/>
              </a:ext>
            </a:extLst>
          </p:cNvPr>
          <p:cNvSpPr>
            <a:spLocks noGrp="1"/>
          </p:cNvSpPr>
          <p:nvPr>
            <p:ph type="title"/>
          </p:nvPr>
        </p:nvSpPr>
        <p:spPr>
          <a:xfrm>
            <a:off x="4499428" y="796698"/>
            <a:ext cx="6854371" cy="1325563"/>
          </a:xfrm>
        </p:spPr>
        <p:txBody>
          <a:bodyPr anchor="t">
            <a:noAutofit/>
          </a:bodyPr>
          <a:lstStyle>
            <a:lvl1pPr>
              <a:defRPr sz="4800">
                <a:latin typeface="Poppins" pitchFamily="2" charset="77"/>
                <a:cs typeface="Poppins" pitchFamily="2" charset="77"/>
              </a:defRPr>
            </a:lvl1pPr>
          </a:lstStyle>
          <a:p>
            <a:r>
              <a:rPr lang="en-US" dirty="0"/>
              <a:t>Click to edit Master title style</a:t>
            </a:r>
          </a:p>
        </p:txBody>
      </p:sp>
      <p:cxnSp>
        <p:nvCxnSpPr>
          <p:cNvPr id="10" name="Straight Connector 9">
            <a:extLst>
              <a:ext uri="{FF2B5EF4-FFF2-40B4-BE49-F238E27FC236}">
                <a16:creationId xmlns:a16="http://schemas.microsoft.com/office/drawing/2014/main" id="{3FB318F3-41C4-0F1C-1CBD-D5A32280E575}"/>
              </a:ext>
            </a:extLst>
          </p:cNvPr>
          <p:cNvCxnSpPr>
            <a:cxnSpLocks/>
          </p:cNvCxnSpPr>
          <p:nvPr userDrawn="1"/>
        </p:nvCxnSpPr>
        <p:spPr>
          <a:xfrm>
            <a:off x="11353800" y="566057"/>
            <a:ext cx="304800" cy="0"/>
          </a:xfrm>
          <a:prstGeom prst="line">
            <a:avLst/>
          </a:prstGeom>
          <a:ln w="19050">
            <a:solidFill>
              <a:schemeClr val="tx1">
                <a:lumMod val="85000"/>
                <a:lumOff val="15000"/>
              </a:schemeClr>
            </a:solidFill>
          </a:ln>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0C43CC35-4750-6912-E49F-E917DF9AB637}"/>
              </a:ext>
            </a:extLst>
          </p:cNvPr>
          <p:cNvCxnSpPr>
            <a:cxnSpLocks/>
          </p:cNvCxnSpPr>
          <p:nvPr userDrawn="1"/>
        </p:nvCxnSpPr>
        <p:spPr>
          <a:xfrm>
            <a:off x="11353800" y="653143"/>
            <a:ext cx="304800" cy="0"/>
          </a:xfrm>
          <a:prstGeom prst="line">
            <a:avLst/>
          </a:prstGeom>
          <a:ln w="19050">
            <a:solidFill>
              <a:schemeClr val="tx1">
                <a:lumMod val="85000"/>
                <a:lumOff val="15000"/>
              </a:schemeClr>
            </a:solidFill>
          </a:ln>
        </p:spPr>
        <p:style>
          <a:lnRef idx="1">
            <a:schemeClr val="dk1"/>
          </a:lnRef>
          <a:fillRef idx="0">
            <a:schemeClr val="dk1"/>
          </a:fillRef>
          <a:effectRef idx="0">
            <a:schemeClr val="dk1"/>
          </a:effectRef>
          <a:fontRef idx="minor">
            <a:schemeClr val="tx1"/>
          </a:fontRef>
        </p:style>
      </p:cxnSp>
      <p:sp>
        <p:nvSpPr>
          <p:cNvPr id="7" name="Picture Placeholder 6">
            <a:extLst>
              <a:ext uri="{FF2B5EF4-FFF2-40B4-BE49-F238E27FC236}">
                <a16:creationId xmlns:a16="http://schemas.microsoft.com/office/drawing/2014/main" id="{DCB9F921-8097-7740-47FD-1905F9FE448C}"/>
              </a:ext>
            </a:extLst>
          </p:cNvPr>
          <p:cNvSpPr>
            <a:spLocks noGrp="1"/>
          </p:cNvSpPr>
          <p:nvPr>
            <p:ph type="pic" sz="quarter" idx="19"/>
          </p:nvPr>
        </p:nvSpPr>
        <p:spPr>
          <a:xfrm>
            <a:off x="0" y="0"/>
            <a:ext cx="4354513" cy="6858000"/>
          </a:xfrm>
        </p:spPr>
        <p:txBody>
          <a:bodyPr/>
          <a:lstStyle/>
          <a:p>
            <a:endParaRPr lang="en-US"/>
          </a:p>
        </p:txBody>
      </p:sp>
      <p:sp>
        <p:nvSpPr>
          <p:cNvPr id="9" name="Text Placeholder 7">
            <a:extLst>
              <a:ext uri="{FF2B5EF4-FFF2-40B4-BE49-F238E27FC236}">
                <a16:creationId xmlns:a16="http://schemas.microsoft.com/office/drawing/2014/main" id="{DEBCBD63-480F-D96C-B0DF-94EF264BA08C}"/>
              </a:ext>
            </a:extLst>
          </p:cNvPr>
          <p:cNvSpPr>
            <a:spLocks noGrp="1"/>
          </p:cNvSpPr>
          <p:nvPr>
            <p:ph type="body" sz="quarter" idx="21"/>
          </p:nvPr>
        </p:nvSpPr>
        <p:spPr>
          <a:xfrm>
            <a:off x="8280716" y="2676257"/>
            <a:ext cx="2917371" cy="743178"/>
          </a:xfrm>
        </p:spPr>
        <p:txBody>
          <a:bodyPr anchor="b" anchorCtr="0">
            <a:noAutofit/>
          </a:bodyPr>
          <a:lstStyle>
            <a:lvl1pPr marL="0" indent="0">
              <a:buNone/>
              <a:defRPr sz="2200" b="1">
                <a:solidFill>
                  <a:schemeClr val="tx1">
                    <a:lumMod val="75000"/>
                    <a:lumOff val="2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
        <p:nvSpPr>
          <p:cNvPr id="12" name="Text Placeholder 7">
            <a:extLst>
              <a:ext uri="{FF2B5EF4-FFF2-40B4-BE49-F238E27FC236}">
                <a16:creationId xmlns:a16="http://schemas.microsoft.com/office/drawing/2014/main" id="{23F1D198-945D-C96D-60E9-C0AEC5E296ED}"/>
              </a:ext>
            </a:extLst>
          </p:cNvPr>
          <p:cNvSpPr>
            <a:spLocks noGrp="1"/>
          </p:cNvSpPr>
          <p:nvPr>
            <p:ph type="body" sz="quarter" idx="17"/>
          </p:nvPr>
        </p:nvSpPr>
        <p:spPr>
          <a:xfrm>
            <a:off x="8280717" y="3890460"/>
            <a:ext cx="2917371" cy="2057400"/>
          </a:xfrm>
        </p:spPr>
        <p:txBody>
          <a:bodyPr anchor="t">
            <a:noAutofit/>
          </a:bodyPr>
          <a:lstStyle>
            <a:lvl1pPr marL="0" indent="0">
              <a:buNone/>
              <a:defRPr sz="1600" b="0">
                <a:solidFill>
                  <a:schemeClr val="tx1">
                    <a:lumMod val="65000"/>
                    <a:lumOff val="3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
        <p:nvSpPr>
          <p:cNvPr id="13" name="Text Placeholder 7">
            <a:extLst>
              <a:ext uri="{FF2B5EF4-FFF2-40B4-BE49-F238E27FC236}">
                <a16:creationId xmlns:a16="http://schemas.microsoft.com/office/drawing/2014/main" id="{BDCD9B2A-F0BB-F9DB-CC75-2EC1683475F8}"/>
              </a:ext>
            </a:extLst>
          </p:cNvPr>
          <p:cNvSpPr>
            <a:spLocks noGrp="1"/>
          </p:cNvSpPr>
          <p:nvPr>
            <p:ph type="body" sz="quarter" idx="18"/>
          </p:nvPr>
        </p:nvSpPr>
        <p:spPr>
          <a:xfrm>
            <a:off x="4495800" y="3890460"/>
            <a:ext cx="2917371" cy="2057400"/>
          </a:xfrm>
        </p:spPr>
        <p:txBody>
          <a:bodyPr anchor="t">
            <a:noAutofit/>
          </a:bodyPr>
          <a:lstStyle>
            <a:lvl1pPr marL="0" indent="0">
              <a:buNone/>
              <a:defRPr sz="1600" b="0">
                <a:solidFill>
                  <a:schemeClr val="tx1">
                    <a:lumMod val="65000"/>
                    <a:lumOff val="3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
        <p:nvSpPr>
          <p:cNvPr id="17" name="Text Placeholder 12">
            <a:extLst>
              <a:ext uri="{FF2B5EF4-FFF2-40B4-BE49-F238E27FC236}">
                <a16:creationId xmlns:a16="http://schemas.microsoft.com/office/drawing/2014/main" id="{68651C4C-4AD1-19DA-CC78-BEC58707B5AD}"/>
              </a:ext>
            </a:extLst>
          </p:cNvPr>
          <p:cNvSpPr>
            <a:spLocks noGrp="1"/>
          </p:cNvSpPr>
          <p:nvPr>
            <p:ph type="body" sz="quarter" idx="20"/>
          </p:nvPr>
        </p:nvSpPr>
        <p:spPr>
          <a:xfrm>
            <a:off x="8902700" y="6573838"/>
            <a:ext cx="2870200" cy="284162"/>
          </a:xfrm>
        </p:spPr>
        <p:txBody>
          <a:bodyPr>
            <a:noAutofit/>
          </a:bodyPr>
          <a:lstStyle>
            <a:lvl1pPr marL="0" indent="0" algn="r">
              <a:buNone/>
              <a:defRPr sz="1000">
                <a:solidFill>
                  <a:schemeClr val="tx1">
                    <a:lumMod val="50000"/>
                    <a:lumOff val="50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dirty="0"/>
              <a:t>Click to edit Master text styles</a:t>
            </a:r>
          </a:p>
        </p:txBody>
      </p:sp>
      <p:sp>
        <p:nvSpPr>
          <p:cNvPr id="3" name="Text Placeholder 7">
            <a:extLst>
              <a:ext uri="{FF2B5EF4-FFF2-40B4-BE49-F238E27FC236}">
                <a16:creationId xmlns:a16="http://schemas.microsoft.com/office/drawing/2014/main" id="{12271BA1-38C2-A7FE-AC76-8EC49BFBBE35}"/>
              </a:ext>
            </a:extLst>
          </p:cNvPr>
          <p:cNvSpPr>
            <a:spLocks noGrp="1"/>
          </p:cNvSpPr>
          <p:nvPr>
            <p:ph type="body" sz="quarter" idx="22"/>
          </p:nvPr>
        </p:nvSpPr>
        <p:spPr>
          <a:xfrm>
            <a:off x="4495800" y="2676257"/>
            <a:ext cx="2917371" cy="743178"/>
          </a:xfrm>
        </p:spPr>
        <p:txBody>
          <a:bodyPr anchor="b" anchorCtr="0">
            <a:noAutofit/>
          </a:bodyPr>
          <a:lstStyle>
            <a:lvl1pPr marL="0" indent="0">
              <a:buNone/>
              <a:defRPr sz="2200" b="1">
                <a:solidFill>
                  <a:schemeClr val="tx1">
                    <a:lumMod val="75000"/>
                    <a:lumOff val="2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Tree>
    <p:extLst>
      <p:ext uri="{BB962C8B-B14F-4D97-AF65-F5344CB8AC3E}">
        <p14:creationId xmlns:p14="http://schemas.microsoft.com/office/powerpoint/2010/main" val="630785607"/>
      </p:ext>
    </p:extLst>
  </p:cSld>
  <p:clrMapOvr>
    <a:masterClrMapping/>
  </p:clrMapOvr>
  <p:extLst>
    <p:ext uri="{DCECCB84-F9BA-43D5-87BE-67443E8EF086}">
      <p15:sldGuideLst xmlns:p15="http://schemas.microsoft.com/office/powerpoint/2012/main">
        <p15:guide id="1" orient="horz" pos="840">
          <p15:clr>
            <a:srgbClr val="FBAE40"/>
          </p15:clr>
        </p15:guide>
        <p15:guide id="2" pos="2832">
          <p15:clr>
            <a:srgbClr val="FBAE40"/>
          </p15:clr>
        </p15:guide>
        <p15:guide id="3" orient="horz" pos="3744">
          <p15:clr>
            <a:srgbClr val="FBAE40"/>
          </p15:clr>
        </p15:guide>
        <p15:guide id="4" pos="6864">
          <p15:clr>
            <a:srgbClr val="FBAE40"/>
          </p15:clr>
        </p15:guide>
        <p15:guide id="5" pos="4560">
          <p15:clr>
            <a:srgbClr val="FBAE40"/>
          </p15:clr>
        </p15:guide>
        <p15:guide id="6" orient="horz" pos="1704">
          <p15:clr>
            <a:srgbClr val="FBAE40"/>
          </p15:clr>
        </p15:guide>
        <p15:guide id="7" orient="horz" pos="360">
          <p15:clr>
            <a:srgbClr val="FBAE40"/>
          </p15:clr>
        </p15:guide>
        <p15:guide id="9" pos="3720">
          <p15:clr>
            <a:srgbClr val="FBAE40"/>
          </p15:clr>
        </p15:guide>
        <p15:guide id="10" pos="6360">
          <p15:clr>
            <a:srgbClr val="FBAE40"/>
          </p15:clr>
        </p15:guide>
        <p15:guide id="11" pos="7152">
          <p15:clr>
            <a:srgbClr val="FBAE40"/>
          </p15:clr>
        </p15:guide>
        <p15:guide id="12" pos="2952">
          <p15:clr>
            <a:srgbClr val="FBAE40"/>
          </p15:clr>
        </p15:guide>
        <p15:guide id="13" pos="7056">
          <p15:clr>
            <a:srgbClr val="FBAE40"/>
          </p15:clr>
        </p15:guide>
        <p15:guide id="14" orient="horz" pos="2448">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E7C7D43-1CC3-3332-AEFC-59ABB023F7AC}"/>
              </a:ext>
            </a:extLst>
          </p:cNvPr>
          <p:cNvSpPr/>
          <p:nvPr userDrawn="1"/>
        </p:nvSpPr>
        <p:spPr>
          <a:xfrm>
            <a:off x="6096000" y="0"/>
            <a:ext cx="3657600" cy="6858000"/>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4C9E92B-FE67-1F3D-DCA0-195195A4AB6A}"/>
              </a:ext>
            </a:extLst>
          </p:cNvPr>
          <p:cNvSpPr>
            <a:spLocks noGrp="1"/>
          </p:cNvSpPr>
          <p:nvPr>
            <p:ph type="title"/>
          </p:nvPr>
        </p:nvSpPr>
        <p:spPr>
          <a:xfrm>
            <a:off x="914400" y="796698"/>
            <a:ext cx="10439400" cy="1325563"/>
          </a:xfrm>
        </p:spPr>
        <p:txBody>
          <a:bodyPr anchor="t">
            <a:noAutofit/>
          </a:bodyPr>
          <a:lstStyle>
            <a:lvl1pPr>
              <a:defRPr sz="4800">
                <a:latin typeface="Poppins" pitchFamily="2" charset="77"/>
                <a:cs typeface="Poppins" pitchFamily="2" charset="77"/>
              </a:defRPr>
            </a:lvl1pPr>
          </a:lstStyle>
          <a:p>
            <a:r>
              <a:rPr lang="en-US" dirty="0"/>
              <a:t>Click to edit Master title style</a:t>
            </a:r>
          </a:p>
        </p:txBody>
      </p:sp>
      <p:cxnSp>
        <p:nvCxnSpPr>
          <p:cNvPr id="10" name="Straight Connector 9">
            <a:extLst>
              <a:ext uri="{FF2B5EF4-FFF2-40B4-BE49-F238E27FC236}">
                <a16:creationId xmlns:a16="http://schemas.microsoft.com/office/drawing/2014/main" id="{3FB318F3-41C4-0F1C-1CBD-D5A32280E575}"/>
              </a:ext>
            </a:extLst>
          </p:cNvPr>
          <p:cNvCxnSpPr>
            <a:cxnSpLocks/>
          </p:cNvCxnSpPr>
          <p:nvPr userDrawn="1"/>
        </p:nvCxnSpPr>
        <p:spPr>
          <a:xfrm>
            <a:off x="11353800" y="566057"/>
            <a:ext cx="304800" cy="0"/>
          </a:xfrm>
          <a:prstGeom prst="line">
            <a:avLst/>
          </a:prstGeom>
          <a:ln w="19050">
            <a:solidFill>
              <a:schemeClr val="tx1">
                <a:lumMod val="85000"/>
                <a:lumOff val="15000"/>
              </a:schemeClr>
            </a:solidFill>
          </a:ln>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0C43CC35-4750-6912-E49F-E917DF9AB637}"/>
              </a:ext>
            </a:extLst>
          </p:cNvPr>
          <p:cNvCxnSpPr>
            <a:cxnSpLocks/>
          </p:cNvCxnSpPr>
          <p:nvPr userDrawn="1"/>
        </p:nvCxnSpPr>
        <p:spPr>
          <a:xfrm>
            <a:off x="11353800" y="653143"/>
            <a:ext cx="304800" cy="0"/>
          </a:xfrm>
          <a:prstGeom prst="line">
            <a:avLst/>
          </a:prstGeom>
          <a:ln w="19050">
            <a:solidFill>
              <a:schemeClr val="tx1">
                <a:lumMod val="85000"/>
                <a:lumOff val="15000"/>
              </a:schemeClr>
            </a:solidFill>
          </a:ln>
        </p:spPr>
        <p:style>
          <a:lnRef idx="1">
            <a:schemeClr val="dk1"/>
          </a:lnRef>
          <a:fillRef idx="0">
            <a:schemeClr val="dk1"/>
          </a:fillRef>
          <a:effectRef idx="0">
            <a:schemeClr val="dk1"/>
          </a:effectRef>
          <a:fontRef idx="minor">
            <a:schemeClr val="tx1"/>
          </a:fontRef>
        </p:style>
      </p:cxnSp>
      <p:sp>
        <p:nvSpPr>
          <p:cNvPr id="8" name="Text Placeholder 7">
            <a:extLst>
              <a:ext uri="{FF2B5EF4-FFF2-40B4-BE49-F238E27FC236}">
                <a16:creationId xmlns:a16="http://schemas.microsoft.com/office/drawing/2014/main" id="{CF06E8DC-A0CF-0798-ADF8-761E7E68BAC4}"/>
              </a:ext>
            </a:extLst>
          </p:cNvPr>
          <p:cNvSpPr>
            <a:spLocks noGrp="1"/>
          </p:cNvSpPr>
          <p:nvPr>
            <p:ph type="body" sz="quarter" idx="13"/>
          </p:nvPr>
        </p:nvSpPr>
        <p:spPr>
          <a:xfrm>
            <a:off x="1070214" y="2685822"/>
            <a:ext cx="2917371" cy="743178"/>
          </a:xfrm>
        </p:spPr>
        <p:txBody>
          <a:bodyPr anchor="b">
            <a:noAutofit/>
          </a:bodyPr>
          <a:lstStyle>
            <a:lvl1pPr marL="0" indent="0">
              <a:buNone/>
              <a:defRPr sz="2200" b="1">
                <a:solidFill>
                  <a:schemeClr val="tx1">
                    <a:lumMod val="75000"/>
                    <a:lumOff val="2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
        <p:nvSpPr>
          <p:cNvPr id="12" name="Text Placeholder 7">
            <a:extLst>
              <a:ext uri="{FF2B5EF4-FFF2-40B4-BE49-F238E27FC236}">
                <a16:creationId xmlns:a16="http://schemas.microsoft.com/office/drawing/2014/main" id="{FCFA915D-63BE-A1E7-E7C6-A8B7F841C27B}"/>
              </a:ext>
            </a:extLst>
          </p:cNvPr>
          <p:cNvSpPr>
            <a:spLocks noGrp="1"/>
          </p:cNvSpPr>
          <p:nvPr>
            <p:ph type="body" sz="quarter" idx="14"/>
          </p:nvPr>
        </p:nvSpPr>
        <p:spPr>
          <a:xfrm>
            <a:off x="4675413" y="2685822"/>
            <a:ext cx="2917371" cy="743178"/>
          </a:xfrm>
        </p:spPr>
        <p:txBody>
          <a:bodyPr anchor="b">
            <a:noAutofit/>
          </a:bodyPr>
          <a:lstStyle>
            <a:lvl1pPr marL="0" indent="0">
              <a:buNone/>
              <a:defRPr sz="2200" b="1">
                <a:solidFill>
                  <a:schemeClr val="tx1">
                    <a:lumMod val="75000"/>
                    <a:lumOff val="2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
        <p:nvSpPr>
          <p:cNvPr id="15" name="Text Placeholder 7">
            <a:extLst>
              <a:ext uri="{FF2B5EF4-FFF2-40B4-BE49-F238E27FC236}">
                <a16:creationId xmlns:a16="http://schemas.microsoft.com/office/drawing/2014/main" id="{2D2F8532-EAC1-4C87-C49E-5B099E83972D}"/>
              </a:ext>
            </a:extLst>
          </p:cNvPr>
          <p:cNvSpPr>
            <a:spLocks noGrp="1"/>
          </p:cNvSpPr>
          <p:nvPr>
            <p:ph type="body" sz="quarter" idx="15"/>
          </p:nvPr>
        </p:nvSpPr>
        <p:spPr>
          <a:xfrm>
            <a:off x="8284028" y="2685822"/>
            <a:ext cx="2917371" cy="743178"/>
          </a:xfrm>
        </p:spPr>
        <p:txBody>
          <a:bodyPr anchor="b">
            <a:noAutofit/>
          </a:bodyPr>
          <a:lstStyle>
            <a:lvl1pPr marL="0" indent="0">
              <a:buNone/>
              <a:defRPr sz="2200" b="1">
                <a:solidFill>
                  <a:schemeClr val="tx1">
                    <a:lumMod val="75000"/>
                    <a:lumOff val="2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
        <p:nvSpPr>
          <p:cNvPr id="16" name="Text Placeholder 7">
            <a:extLst>
              <a:ext uri="{FF2B5EF4-FFF2-40B4-BE49-F238E27FC236}">
                <a16:creationId xmlns:a16="http://schemas.microsoft.com/office/drawing/2014/main" id="{267078C8-F910-8FC3-7286-ADF1FB40862C}"/>
              </a:ext>
            </a:extLst>
          </p:cNvPr>
          <p:cNvSpPr>
            <a:spLocks noGrp="1"/>
          </p:cNvSpPr>
          <p:nvPr>
            <p:ph type="body" sz="quarter" idx="16"/>
          </p:nvPr>
        </p:nvSpPr>
        <p:spPr>
          <a:xfrm>
            <a:off x="1066800" y="3886200"/>
            <a:ext cx="2917371" cy="2057400"/>
          </a:xfrm>
        </p:spPr>
        <p:txBody>
          <a:bodyPr anchor="t">
            <a:noAutofit/>
          </a:bodyPr>
          <a:lstStyle>
            <a:lvl1pPr marL="0" indent="0">
              <a:buNone/>
              <a:defRPr sz="1600" b="0">
                <a:solidFill>
                  <a:schemeClr val="tx1">
                    <a:lumMod val="65000"/>
                    <a:lumOff val="3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
        <p:nvSpPr>
          <p:cNvPr id="17" name="Text Placeholder 7">
            <a:extLst>
              <a:ext uri="{FF2B5EF4-FFF2-40B4-BE49-F238E27FC236}">
                <a16:creationId xmlns:a16="http://schemas.microsoft.com/office/drawing/2014/main" id="{2A8B99F6-09B0-9487-3A2A-0062188384B3}"/>
              </a:ext>
            </a:extLst>
          </p:cNvPr>
          <p:cNvSpPr>
            <a:spLocks noGrp="1"/>
          </p:cNvSpPr>
          <p:nvPr>
            <p:ph type="body" sz="quarter" idx="17"/>
          </p:nvPr>
        </p:nvSpPr>
        <p:spPr>
          <a:xfrm>
            <a:off x="4675414" y="3886200"/>
            <a:ext cx="2917371" cy="2057400"/>
          </a:xfrm>
        </p:spPr>
        <p:txBody>
          <a:bodyPr anchor="t">
            <a:noAutofit/>
          </a:bodyPr>
          <a:lstStyle>
            <a:lvl1pPr marL="0" indent="0">
              <a:buNone/>
              <a:defRPr sz="1600" b="0">
                <a:solidFill>
                  <a:schemeClr val="tx1">
                    <a:lumMod val="65000"/>
                    <a:lumOff val="3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
        <p:nvSpPr>
          <p:cNvPr id="18" name="Text Placeholder 7">
            <a:extLst>
              <a:ext uri="{FF2B5EF4-FFF2-40B4-BE49-F238E27FC236}">
                <a16:creationId xmlns:a16="http://schemas.microsoft.com/office/drawing/2014/main" id="{E2F86FE2-AC0C-C76C-B2BD-9A02FA2E0205}"/>
              </a:ext>
            </a:extLst>
          </p:cNvPr>
          <p:cNvSpPr>
            <a:spLocks noGrp="1"/>
          </p:cNvSpPr>
          <p:nvPr>
            <p:ph type="body" sz="quarter" idx="18"/>
          </p:nvPr>
        </p:nvSpPr>
        <p:spPr>
          <a:xfrm>
            <a:off x="8284027" y="3886200"/>
            <a:ext cx="2917371" cy="2057400"/>
          </a:xfrm>
        </p:spPr>
        <p:txBody>
          <a:bodyPr anchor="t">
            <a:noAutofit/>
          </a:bodyPr>
          <a:lstStyle>
            <a:lvl1pPr marL="0" indent="0">
              <a:buNone/>
              <a:defRPr sz="1600" b="0">
                <a:solidFill>
                  <a:schemeClr val="tx1">
                    <a:lumMod val="65000"/>
                    <a:lumOff val="3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Tree>
    <p:extLst>
      <p:ext uri="{BB962C8B-B14F-4D97-AF65-F5344CB8AC3E}">
        <p14:creationId xmlns:p14="http://schemas.microsoft.com/office/powerpoint/2010/main" val="1848048577"/>
      </p:ext>
    </p:extLst>
  </p:cSld>
  <p:clrMapOvr>
    <a:masterClrMapping/>
  </p:clrMapOvr>
  <p:extLst>
    <p:ext uri="{DCECCB84-F9BA-43D5-87BE-67443E8EF086}">
      <p15:sldGuideLst xmlns:p15="http://schemas.microsoft.com/office/powerpoint/2012/main">
        <p15:guide id="1" orient="horz" pos="840">
          <p15:clr>
            <a:srgbClr val="FBAE40"/>
          </p15:clr>
        </p15:guide>
        <p15:guide id="2" pos="576">
          <p15:clr>
            <a:srgbClr val="FBAE40"/>
          </p15:clr>
        </p15:guide>
        <p15:guide id="3" orient="horz" pos="3744">
          <p15:clr>
            <a:srgbClr val="FBAE40"/>
          </p15:clr>
        </p15:guide>
        <p15:guide id="4" pos="6864">
          <p15:clr>
            <a:srgbClr val="FBAE40"/>
          </p15:clr>
        </p15:guide>
        <p15:guide id="5" pos="4560">
          <p15:clr>
            <a:srgbClr val="FBAE40"/>
          </p15:clr>
        </p15:guide>
        <p15:guide id="6" orient="horz" pos="1512">
          <p15:clr>
            <a:srgbClr val="FBAE40"/>
          </p15:clr>
        </p15:guide>
        <p15:guide id="7" orient="horz" pos="360">
          <p15:clr>
            <a:srgbClr val="FBAE40"/>
          </p15:clr>
        </p15:guide>
        <p15:guide id="8" pos="1032">
          <p15:clr>
            <a:srgbClr val="FBAE40"/>
          </p15:clr>
        </p15:guide>
        <p15:guide id="9" pos="3720">
          <p15:clr>
            <a:srgbClr val="FBAE40"/>
          </p15:clr>
        </p15:guide>
        <p15:guide id="10" pos="6360">
          <p15:clr>
            <a:srgbClr val="FBAE40"/>
          </p15:clr>
        </p15:guide>
        <p15:guide id="11" pos="7152">
          <p15:clr>
            <a:srgbClr val="FBAE40"/>
          </p15:clr>
        </p15:guide>
        <p15:guide id="12" pos="672">
          <p15:clr>
            <a:srgbClr val="FBAE40"/>
          </p15:clr>
        </p15:guide>
        <p15:guide id="13" pos="7056">
          <p15:clr>
            <a:srgbClr val="FBAE40"/>
          </p15:clr>
        </p15:guide>
        <p15:guide id="14" orient="horz" pos="2448">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9E92B-FE67-1F3D-DCA0-195195A4AB6A}"/>
              </a:ext>
            </a:extLst>
          </p:cNvPr>
          <p:cNvSpPr>
            <a:spLocks noGrp="1"/>
          </p:cNvSpPr>
          <p:nvPr>
            <p:ph type="title"/>
          </p:nvPr>
        </p:nvSpPr>
        <p:spPr>
          <a:xfrm>
            <a:off x="914400" y="796698"/>
            <a:ext cx="6678385" cy="1325563"/>
          </a:xfrm>
        </p:spPr>
        <p:txBody>
          <a:bodyPr anchor="t">
            <a:noAutofit/>
          </a:bodyPr>
          <a:lstStyle>
            <a:lvl1pPr>
              <a:defRPr sz="4800">
                <a:latin typeface="Poppins" pitchFamily="2" charset="77"/>
                <a:cs typeface="Poppins" pitchFamily="2" charset="77"/>
              </a:defRPr>
            </a:lvl1pPr>
          </a:lstStyle>
          <a:p>
            <a:r>
              <a:rPr lang="en-US" dirty="0"/>
              <a:t>Click to edit Master title style</a:t>
            </a:r>
          </a:p>
        </p:txBody>
      </p:sp>
      <p:cxnSp>
        <p:nvCxnSpPr>
          <p:cNvPr id="10" name="Straight Connector 9">
            <a:extLst>
              <a:ext uri="{FF2B5EF4-FFF2-40B4-BE49-F238E27FC236}">
                <a16:creationId xmlns:a16="http://schemas.microsoft.com/office/drawing/2014/main" id="{3FB318F3-41C4-0F1C-1CBD-D5A32280E575}"/>
              </a:ext>
            </a:extLst>
          </p:cNvPr>
          <p:cNvCxnSpPr>
            <a:cxnSpLocks/>
          </p:cNvCxnSpPr>
          <p:nvPr userDrawn="1"/>
        </p:nvCxnSpPr>
        <p:spPr>
          <a:xfrm>
            <a:off x="609600" y="584664"/>
            <a:ext cx="304800" cy="0"/>
          </a:xfrm>
          <a:prstGeom prst="line">
            <a:avLst/>
          </a:prstGeom>
          <a:ln w="19050">
            <a:solidFill>
              <a:schemeClr val="tx1">
                <a:lumMod val="85000"/>
                <a:lumOff val="15000"/>
              </a:schemeClr>
            </a:solidFill>
          </a:ln>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0C43CC35-4750-6912-E49F-E917DF9AB637}"/>
              </a:ext>
            </a:extLst>
          </p:cNvPr>
          <p:cNvCxnSpPr>
            <a:cxnSpLocks/>
          </p:cNvCxnSpPr>
          <p:nvPr userDrawn="1"/>
        </p:nvCxnSpPr>
        <p:spPr>
          <a:xfrm>
            <a:off x="609600" y="671750"/>
            <a:ext cx="304800" cy="0"/>
          </a:xfrm>
          <a:prstGeom prst="line">
            <a:avLst/>
          </a:prstGeom>
          <a:ln w="19050">
            <a:solidFill>
              <a:schemeClr val="tx1">
                <a:lumMod val="85000"/>
                <a:lumOff val="15000"/>
              </a:schemeClr>
            </a:solidFill>
          </a:ln>
        </p:spPr>
        <p:style>
          <a:lnRef idx="1">
            <a:schemeClr val="dk1"/>
          </a:lnRef>
          <a:fillRef idx="0">
            <a:schemeClr val="dk1"/>
          </a:fillRef>
          <a:effectRef idx="0">
            <a:schemeClr val="dk1"/>
          </a:effectRef>
          <a:fontRef idx="minor">
            <a:schemeClr val="tx1"/>
          </a:fontRef>
        </p:style>
      </p:cxnSp>
      <p:sp>
        <p:nvSpPr>
          <p:cNvPr id="8" name="Text Placeholder 7">
            <a:extLst>
              <a:ext uri="{FF2B5EF4-FFF2-40B4-BE49-F238E27FC236}">
                <a16:creationId xmlns:a16="http://schemas.microsoft.com/office/drawing/2014/main" id="{CF06E8DC-A0CF-0798-ADF8-761E7E68BAC4}"/>
              </a:ext>
            </a:extLst>
          </p:cNvPr>
          <p:cNvSpPr>
            <a:spLocks noGrp="1"/>
          </p:cNvSpPr>
          <p:nvPr>
            <p:ph type="body" sz="quarter" idx="13"/>
          </p:nvPr>
        </p:nvSpPr>
        <p:spPr>
          <a:xfrm>
            <a:off x="1066799" y="2674936"/>
            <a:ext cx="2917371" cy="743178"/>
          </a:xfrm>
        </p:spPr>
        <p:txBody>
          <a:bodyPr anchor="b">
            <a:noAutofit/>
          </a:bodyPr>
          <a:lstStyle>
            <a:lvl1pPr marL="0" indent="0">
              <a:buNone/>
              <a:defRPr sz="2200" b="1">
                <a:solidFill>
                  <a:schemeClr val="tx1">
                    <a:lumMod val="75000"/>
                    <a:lumOff val="2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
        <p:nvSpPr>
          <p:cNvPr id="12" name="Text Placeholder 7">
            <a:extLst>
              <a:ext uri="{FF2B5EF4-FFF2-40B4-BE49-F238E27FC236}">
                <a16:creationId xmlns:a16="http://schemas.microsoft.com/office/drawing/2014/main" id="{FCFA915D-63BE-A1E7-E7C6-A8B7F841C27B}"/>
              </a:ext>
            </a:extLst>
          </p:cNvPr>
          <p:cNvSpPr>
            <a:spLocks noGrp="1"/>
          </p:cNvSpPr>
          <p:nvPr>
            <p:ph type="body" sz="quarter" idx="14"/>
          </p:nvPr>
        </p:nvSpPr>
        <p:spPr>
          <a:xfrm>
            <a:off x="4675413" y="2674936"/>
            <a:ext cx="2917371" cy="743178"/>
          </a:xfrm>
        </p:spPr>
        <p:txBody>
          <a:bodyPr anchor="b">
            <a:noAutofit/>
          </a:bodyPr>
          <a:lstStyle>
            <a:lvl1pPr marL="0" indent="0">
              <a:buNone/>
              <a:defRPr sz="2200" b="1">
                <a:solidFill>
                  <a:schemeClr val="tx1">
                    <a:lumMod val="75000"/>
                    <a:lumOff val="2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
        <p:nvSpPr>
          <p:cNvPr id="16" name="Text Placeholder 7">
            <a:extLst>
              <a:ext uri="{FF2B5EF4-FFF2-40B4-BE49-F238E27FC236}">
                <a16:creationId xmlns:a16="http://schemas.microsoft.com/office/drawing/2014/main" id="{267078C8-F910-8FC3-7286-ADF1FB40862C}"/>
              </a:ext>
            </a:extLst>
          </p:cNvPr>
          <p:cNvSpPr>
            <a:spLocks noGrp="1"/>
          </p:cNvSpPr>
          <p:nvPr>
            <p:ph type="body" sz="quarter" idx="16"/>
          </p:nvPr>
        </p:nvSpPr>
        <p:spPr>
          <a:xfrm>
            <a:off x="1066800" y="3886200"/>
            <a:ext cx="2917371" cy="2057400"/>
          </a:xfrm>
        </p:spPr>
        <p:txBody>
          <a:bodyPr anchor="t">
            <a:noAutofit/>
          </a:bodyPr>
          <a:lstStyle>
            <a:lvl1pPr marL="0" indent="0">
              <a:buNone/>
              <a:defRPr sz="1600" b="0">
                <a:solidFill>
                  <a:schemeClr val="tx1">
                    <a:lumMod val="65000"/>
                    <a:lumOff val="3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
        <p:nvSpPr>
          <p:cNvPr id="17" name="Text Placeholder 7">
            <a:extLst>
              <a:ext uri="{FF2B5EF4-FFF2-40B4-BE49-F238E27FC236}">
                <a16:creationId xmlns:a16="http://schemas.microsoft.com/office/drawing/2014/main" id="{2A8B99F6-09B0-9487-3A2A-0062188384B3}"/>
              </a:ext>
            </a:extLst>
          </p:cNvPr>
          <p:cNvSpPr>
            <a:spLocks noGrp="1"/>
          </p:cNvSpPr>
          <p:nvPr>
            <p:ph type="body" sz="quarter" idx="17"/>
          </p:nvPr>
        </p:nvSpPr>
        <p:spPr>
          <a:xfrm>
            <a:off x="4675414" y="3886200"/>
            <a:ext cx="2917371" cy="2057400"/>
          </a:xfrm>
        </p:spPr>
        <p:txBody>
          <a:bodyPr anchor="t">
            <a:noAutofit/>
          </a:bodyPr>
          <a:lstStyle>
            <a:lvl1pPr marL="0" indent="0">
              <a:buNone/>
              <a:defRPr sz="1600" b="0">
                <a:solidFill>
                  <a:schemeClr val="tx1">
                    <a:lumMod val="65000"/>
                    <a:lumOff val="3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
        <p:nvSpPr>
          <p:cNvPr id="7" name="Picture Placeholder 6">
            <a:extLst>
              <a:ext uri="{FF2B5EF4-FFF2-40B4-BE49-F238E27FC236}">
                <a16:creationId xmlns:a16="http://schemas.microsoft.com/office/drawing/2014/main" id="{39F175D2-EEFE-E4BF-0E57-03025B8F8D64}"/>
              </a:ext>
            </a:extLst>
          </p:cNvPr>
          <p:cNvSpPr>
            <a:spLocks noGrp="1"/>
          </p:cNvSpPr>
          <p:nvPr>
            <p:ph type="pic" sz="quarter" idx="19"/>
          </p:nvPr>
        </p:nvSpPr>
        <p:spPr>
          <a:xfrm>
            <a:off x="7696200" y="1"/>
            <a:ext cx="4495800" cy="6858000"/>
          </a:xfrm>
        </p:spPr>
        <p:txBody>
          <a:bodyPr/>
          <a:lstStyle/>
          <a:p>
            <a:endParaRPr lang="en-US" dirty="0"/>
          </a:p>
        </p:txBody>
      </p:sp>
      <p:sp>
        <p:nvSpPr>
          <p:cNvPr id="15" name="Text Placeholder 12">
            <a:extLst>
              <a:ext uri="{FF2B5EF4-FFF2-40B4-BE49-F238E27FC236}">
                <a16:creationId xmlns:a16="http://schemas.microsoft.com/office/drawing/2014/main" id="{273C4E42-511B-EB94-CA0A-051B1A4A918D}"/>
              </a:ext>
            </a:extLst>
          </p:cNvPr>
          <p:cNvSpPr>
            <a:spLocks noGrp="1"/>
          </p:cNvSpPr>
          <p:nvPr>
            <p:ph type="body" sz="quarter" idx="20"/>
          </p:nvPr>
        </p:nvSpPr>
        <p:spPr>
          <a:xfrm>
            <a:off x="495300" y="6573838"/>
            <a:ext cx="2870200" cy="284162"/>
          </a:xfrm>
        </p:spPr>
        <p:txBody>
          <a:bodyPr>
            <a:noAutofit/>
          </a:bodyPr>
          <a:lstStyle>
            <a:lvl1pPr marL="0" indent="0" algn="l">
              <a:buNone/>
              <a:defRPr sz="1000">
                <a:solidFill>
                  <a:schemeClr val="tx1">
                    <a:lumMod val="50000"/>
                    <a:lumOff val="50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dirty="0"/>
              <a:t>Click to edit Master text styles</a:t>
            </a:r>
          </a:p>
        </p:txBody>
      </p:sp>
    </p:spTree>
    <p:extLst>
      <p:ext uri="{BB962C8B-B14F-4D97-AF65-F5344CB8AC3E}">
        <p14:creationId xmlns:p14="http://schemas.microsoft.com/office/powerpoint/2010/main" val="1245389909"/>
      </p:ext>
    </p:extLst>
  </p:cSld>
  <p:clrMapOvr>
    <a:masterClrMapping/>
  </p:clrMapOvr>
  <p:extLst>
    <p:ext uri="{DCECCB84-F9BA-43D5-87BE-67443E8EF086}">
      <p15:sldGuideLst xmlns:p15="http://schemas.microsoft.com/office/powerpoint/2012/main">
        <p15:guide id="1" orient="horz" pos="840">
          <p15:clr>
            <a:srgbClr val="FBAE40"/>
          </p15:clr>
        </p15:guide>
        <p15:guide id="2" pos="576">
          <p15:clr>
            <a:srgbClr val="FBAE40"/>
          </p15:clr>
        </p15:guide>
        <p15:guide id="3" orient="horz" pos="3744">
          <p15:clr>
            <a:srgbClr val="FBAE40"/>
          </p15:clr>
        </p15:guide>
        <p15:guide id="7" orient="horz" pos="360">
          <p15:clr>
            <a:srgbClr val="FBAE40"/>
          </p15:clr>
        </p15:guide>
        <p15:guide id="8" pos="1032">
          <p15:clr>
            <a:srgbClr val="FBAE40"/>
          </p15:clr>
        </p15:guide>
        <p15:guide id="9" pos="4848">
          <p15:clr>
            <a:srgbClr val="FBAE40"/>
          </p15:clr>
        </p15:guide>
        <p15:guide id="11" pos="7152">
          <p15:clr>
            <a:srgbClr val="FBAE40"/>
          </p15:clr>
        </p15:guide>
        <p15:guide id="12" pos="672">
          <p15:clr>
            <a:srgbClr val="FBAE40"/>
          </p15:clr>
        </p15:guide>
        <p15:guide id="13" pos="7056">
          <p15:clr>
            <a:srgbClr val="FBAE40"/>
          </p15:clr>
        </p15:guide>
        <p15:guide id="14" orient="horz" pos="2448">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E70AFB9-F87E-11AC-2B32-B5178FE34E78}"/>
              </a:ext>
            </a:extLst>
          </p:cNvPr>
          <p:cNvSpPr/>
          <p:nvPr userDrawn="1"/>
        </p:nvSpPr>
        <p:spPr>
          <a:xfrm>
            <a:off x="6096000" y="1"/>
            <a:ext cx="6096000" cy="6858000"/>
          </a:xfrm>
          <a:prstGeom prst="rect">
            <a:avLst/>
          </a:prstGeom>
          <a:solidFill>
            <a:srgbClr val="F1F4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4C9E92B-FE67-1F3D-DCA0-195195A4AB6A}"/>
              </a:ext>
            </a:extLst>
          </p:cNvPr>
          <p:cNvSpPr>
            <a:spLocks noGrp="1"/>
          </p:cNvSpPr>
          <p:nvPr>
            <p:ph type="title"/>
          </p:nvPr>
        </p:nvSpPr>
        <p:spPr>
          <a:xfrm>
            <a:off x="914400" y="796698"/>
            <a:ext cx="10439400" cy="1325563"/>
          </a:xfrm>
        </p:spPr>
        <p:txBody>
          <a:bodyPr anchor="t">
            <a:noAutofit/>
          </a:bodyPr>
          <a:lstStyle>
            <a:lvl1pPr>
              <a:defRPr sz="4800">
                <a:latin typeface="Poppins" pitchFamily="2" charset="77"/>
                <a:cs typeface="Poppins" pitchFamily="2" charset="77"/>
              </a:defRPr>
            </a:lvl1pPr>
          </a:lstStyle>
          <a:p>
            <a:r>
              <a:rPr lang="en-US" dirty="0"/>
              <a:t>Click to edit Master title style</a:t>
            </a:r>
          </a:p>
        </p:txBody>
      </p:sp>
      <p:cxnSp>
        <p:nvCxnSpPr>
          <p:cNvPr id="10" name="Straight Connector 9">
            <a:extLst>
              <a:ext uri="{FF2B5EF4-FFF2-40B4-BE49-F238E27FC236}">
                <a16:creationId xmlns:a16="http://schemas.microsoft.com/office/drawing/2014/main" id="{3FB318F3-41C4-0F1C-1CBD-D5A32280E575}"/>
              </a:ext>
            </a:extLst>
          </p:cNvPr>
          <p:cNvCxnSpPr>
            <a:cxnSpLocks/>
          </p:cNvCxnSpPr>
          <p:nvPr userDrawn="1"/>
        </p:nvCxnSpPr>
        <p:spPr>
          <a:xfrm>
            <a:off x="11353800" y="566057"/>
            <a:ext cx="304800" cy="0"/>
          </a:xfrm>
          <a:prstGeom prst="line">
            <a:avLst/>
          </a:prstGeom>
          <a:ln w="19050">
            <a:solidFill>
              <a:schemeClr val="tx1">
                <a:lumMod val="85000"/>
                <a:lumOff val="15000"/>
              </a:schemeClr>
            </a:solidFill>
          </a:ln>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0C43CC35-4750-6912-E49F-E917DF9AB637}"/>
              </a:ext>
            </a:extLst>
          </p:cNvPr>
          <p:cNvCxnSpPr>
            <a:cxnSpLocks/>
          </p:cNvCxnSpPr>
          <p:nvPr userDrawn="1"/>
        </p:nvCxnSpPr>
        <p:spPr>
          <a:xfrm>
            <a:off x="11353800" y="653143"/>
            <a:ext cx="304800" cy="0"/>
          </a:xfrm>
          <a:prstGeom prst="line">
            <a:avLst/>
          </a:prstGeom>
          <a:ln w="19050">
            <a:solidFill>
              <a:schemeClr val="tx1">
                <a:lumMod val="85000"/>
                <a:lumOff val="15000"/>
              </a:schemeClr>
            </a:solidFill>
          </a:ln>
        </p:spPr>
        <p:style>
          <a:lnRef idx="1">
            <a:schemeClr val="dk1"/>
          </a:lnRef>
          <a:fillRef idx="0">
            <a:schemeClr val="dk1"/>
          </a:fillRef>
          <a:effectRef idx="0">
            <a:schemeClr val="dk1"/>
          </a:effectRef>
          <a:fontRef idx="minor">
            <a:schemeClr val="tx1"/>
          </a:fontRef>
        </p:style>
      </p:cxnSp>
      <p:sp>
        <p:nvSpPr>
          <p:cNvPr id="8" name="Text Placeholder 7">
            <a:extLst>
              <a:ext uri="{FF2B5EF4-FFF2-40B4-BE49-F238E27FC236}">
                <a16:creationId xmlns:a16="http://schemas.microsoft.com/office/drawing/2014/main" id="{CF06E8DC-A0CF-0798-ADF8-761E7E68BAC4}"/>
              </a:ext>
            </a:extLst>
          </p:cNvPr>
          <p:cNvSpPr>
            <a:spLocks noGrp="1"/>
          </p:cNvSpPr>
          <p:nvPr>
            <p:ph type="body" sz="quarter" idx="13"/>
          </p:nvPr>
        </p:nvSpPr>
        <p:spPr>
          <a:xfrm>
            <a:off x="1071442" y="2689276"/>
            <a:ext cx="2917371" cy="743178"/>
          </a:xfrm>
        </p:spPr>
        <p:txBody>
          <a:bodyPr anchor="b">
            <a:noAutofit/>
          </a:bodyPr>
          <a:lstStyle>
            <a:lvl1pPr marL="0" indent="0">
              <a:buNone/>
              <a:defRPr sz="2200" b="1">
                <a:solidFill>
                  <a:schemeClr val="tx1">
                    <a:lumMod val="75000"/>
                    <a:lumOff val="2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
        <p:nvSpPr>
          <p:cNvPr id="12" name="Text Placeholder 7">
            <a:extLst>
              <a:ext uri="{FF2B5EF4-FFF2-40B4-BE49-F238E27FC236}">
                <a16:creationId xmlns:a16="http://schemas.microsoft.com/office/drawing/2014/main" id="{FCFA915D-63BE-A1E7-E7C6-A8B7F841C27B}"/>
              </a:ext>
            </a:extLst>
          </p:cNvPr>
          <p:cNvSpPr>
            <a:spLocks noGrp="1"/>
          </p:cNvSpPr>
          <p:nvPr>
            <p:ph type="body" sz="quarter" idx="14"/>
          </p:nvPr>
        </p:nvSpPr>
        <p:spPr>
          <a:xfrm>
            <a:off x="4675414" y="2685822"/>
            <a:ext cx="2917371" cy="743178"/>
          </a:xfrm>
        </p:spPr>
        <p:txBody>
          <a:bodyPr anchor="b">
            <a:noAutofit/>
          </a:bodyPr>
          <a:lstStyle>
            <a:lvl1pPr marL="0" indent="0">
              <a:buNone/>
              <a:defRPr sz="2200" b="1">
                <a:solidFill>
                  <a:schemeClr val="tx1">
                    <a:lumMod val="75000"/>
                    <a:lumOff val="2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
        <p:nvSpPr>
          <p:cNvPr id="15" name="Text Placeholder 7">
            <a:extLst>
              <a:ext uri="{FF2B5EF4-FFF2-40B4-BE49-F238E27FC236}">
                <a16:creationId xmlns:a16="http://schemas.microsoft.com/office/drawing/2014/main" id="{2D2F8532-EAC1-4C87-C49E-5B099E83972D}"/>
              </a:ext>
            </a:extLst>
          </p:cNvPr>
          <p:cNvSpPr>
            <a:spLocks noGrp="1"/>
          </p:cNvSpPr>
          <p:nvPr>
            <p:ph type="body" sz="quarter" idx="15"/>
          </p:nvPr>
        </p:nvSpPr>
        <p:spPr>
          <a:xfrm>
            <a:off x="8284028" y="2685822"/>
            <a:ext cx="2917371" cy="743178"/>
          </a:xfrm>
        </p:spPr>
        <p:txBody>
          <a:bodyPr anchor="b">
            <a:noAutofit/>
          </a:bodyPr>
          <a:lstStyle>
            <a:lvl1pPr marL="0" indent="0">
              <a:buNone/>
              <a:defRPr sz="2200" b="1">
                <a:solidFill>
                  <a:schemeClr val="tx1">
                    <a:lumMod val="75000"/>
                    <a:lumOff val="2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
        <p:nvSpPr>
          <p:cNvPr id="16" name="Text Placeholder 7">
            <a:extLst>
              <a:ext uri="{FF2B5EF4-FFF2-40B4-BE49-F238E27FC236}">
                <a16:creationId xmlns:a16="http://schemas.microsoft.com/office/drawing/2014/main" id="{267078C8-F910-8FC3-7286-ADF1FB40862C}"/>
              </a:ext>
            </a:extLst>
          </p:cNvPr>
          <p:cNvSpPr>
            <a:spLocks noGrp="1"/>
          </p:cNvSpPr>
          <p:nvPr>
            <p:ph type="body" sz="quarter" idx="16"/>
          </p:nvPr>
        </p:nvSpPr>
        <p:spPr>
          <a:xfrm>
            <a:off x="1066800" y="3886200"/>
            <a:ext cx="2917371" cy="2057400"/>
          </a:xfrm>
        </p:spPr>
        <p:txBody>
          <a:bodyPr anchor="t">
            <a:noAutofit/>
          </a:bodyPr>
          <a:lstStyle>
            <a:lvl1pPr marL="0" indent="0">
              <a:buNone/>
              <a:defRPr sz="1600" b="0">
                <a:solidFill>
                  <a:schemeClr val="tx1">
                    <a:lumMod val="65000"/>
                    <a:lumOff val="3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
        <p:nvSpPr>
          <p:cNvPr id="17" name="Text Placeholder 7">
            <a:extLst>
              <a:ext uri="{FF2B5EF4-FFF2-40B4-BE49-F238E27FC236}">
                <a16:creationId xmlns:a16="http://schemas.microsoft.com/office/drawing/2014/main" id="{2A8B99F6-09B0-9487-3A2A-0062188384B3}"/>
              </a:ext>
            </a:extLst>
          </p:cNvPr>
          <p:cNvSpPr>
            <a:spLocks noGrp="1"/>
          </p:cNvSpPr>
          <p:nvPr>
            <p:ph type="body" sz="quarter" idx="17"/>
          </p:nvPr>
        </p:nvSpPr>
        <p:spPr>
          <a:xfrm>
            <a:off x="4675414" y="3886200"/>
            <a:ext cx="2917371" cy="2057400"/>
          </a:xfrm>
        </p:spPr>
        <p:txBody>
          <a:bodyPr anchor="t">
            <a:noAutofit/>
          </a:bodyPr>
          <a:lstStyle>
            <a:lvl1pPr marL="0" indent="0">
              <a:buNone/>
              <a:defRPr sz="1600" b="0">
                <a:solidFill>
                  <a:schemeClr val="tx1">
                    <a:lumMod val="65000"/>
                    <a:lumOff val="3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
        <p:nvSpPr>
          <p:cNvPr id="18" name="Text Placeholder 7">
            <a:extLst>
              <a:ext uri="{FF2B5EF4-FFF2-40B4-BE49-F238E27FC236}">
                <a16:creationId xmlns:a16="http://schemas.microsoft.com/office/drawing/2014/main" id="{E2F86FE2-AC0C-C76C-B2BD-9A02FA2E0205}"/>
              </a:ext>
            </a:extLst>
          </p:cNvPr>
          <p:cNvSpPr>
            <a:spLocks noGrp="1"/>
          </p:cNvSpPr>
          <p:nvPr>
            <p:ph type="body" sz="quarter" idx="18"/>
          </p:nvPr>
        </p:nvSpPr>
        <p:spPr>
          <a:xfrm>
            <a:off x="8284027" y="3886200"/>
            <a:ext cx="2917371" cy="2057400"/>
          </a:xfrm>
        </p:spPr>
        <p:txBody>
          <a:bodyPr anchor="t">
            <a:noAutofit/>
          </a:bodyPr>
          <a:lstStyle>
            <a:lvl1pPr marL="0" indent="0">
              <a:buNone/>
              <a:defRPr sz="1600" b="0">
                <a:solidFill>
                  <a:schemeClr val="tx1">
                    <a:lumMod val="65000"/>
                    <a:lumOff val="3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Tree>
    <p:extLst>
      <p:ext uri="{BB962C8B-B14F-4D97-AF65-F5344CB8AC3E}">
        <p14:creationId xmlns:p14="http://schemas.microsoft.com/office/powerpoint/2010/main" val="919352225"/>
      </p:ext>
    </p:extLst>
  </p:cSld>
  <p:clrMapOvr>
    <a:masterClrMapping/>
  </p:clrMapOvr>
  <p:extLst>
    <p:ext uri="{DCECCB84-F9BA-43D5-87BE-67443E8EF086}">
      <p15:sldGuideLst xmlns:p15="http://schemas.microsoft.com/office/powerpoint/2012/main">
        <p15:guide id="1" orient="horz" pos="840">
          <p15:clr>
            <a:srgbClr val="FBAE40"/>
          </p15:clr>
        </p15:guide>
        <p15:guide id="2" pos="576">
          <p15:clr>
            <a:srgbClr val="FBAE40"/>
          </p15:clr>
        </p15:guide>
        <p15:guide id="3" orient="horz" pos="3744">
          <p15:clr>
            <a:srgbClr val="FBAE40"/>
          </p15:clr>
        </p15:guide>
        <p15:guide id="4" pos="6864">
          <p15:clr>
            <a:srgbClr val="FBAE40"/>
          </p15:clr>
        </p15:guide>
        <p15:guide id="5" pos="4560">
          <p15:clr>
            <a:srgbClr val="FBAE40"/>
          </p15:clr>
        </p15:guide>
        <p15:guide id="6" orient="horz" pos="1512">
          <p15:clr>
            <a:srgbClr val="FBAE40"/>
          </p15:clr>
        </p15:guide>
        <p15:guide id="7" orient="horz" pos="360">
          <p15:clr>
            <a:srgbClr val="FBAE40"/>
          </p15:clr>
        </p15:guide>
        <p15:guide id="8" pos="1032">
          <p15:clr>
            <a:srgbClr val="FBAE40"/>
          </p15:clr>
        </p15:guide>
        <p15:guide id="9" pos="3720">
          <p15:clr>
            <a:srgbClr val="FBAE40"/>
          </p15:clr>
        </p15:guide>
        <p15:guide id="10" pos="6360">
          <p15:clr>
            <a:srgbClr val="FBAE40"/>
          </p15:clr>
        </p15:guide>
        <p15:guide id="11" pos="7152">
          <p15:clr>
            <a:srgbClr val="FBAE40"/>
          </p15:clr>
        </p15:guide>
        <p15:guide id="12" pos="672">
          <p15:clr>
            <a:srgbClr val="FBAE40"/>
          </p15:clr>
        </p15:guide>
        <p15:guide id="13" pos="7056">
          <p15:clr>
            <a:srgbClr val="FBAE40"/>
          </p15:clr>
        </p15:guide>
        <p15:guide id="14" orient="horz" pos="2448">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6_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D414779-4CEE-EEAD-8A66-EE043E90B44F}"/>
              </a:ext>
            </a:extLst>
          </p:cNvPr>
          <p:cNvSpPr/>
          <p:nvPr userDrawn="1"/>
        </p:nvSpPr>
        <p:spPr>
          <a:xfrm>
            <a:off x="1611313" y="3215390"/>
            <a:ext cx="2638398" cy="364261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4C9E92B-FE67-1F3D-DCA0-195195A4AB6A}"/>
              </a:ext>
            </a:extLst>
          </p:cNvPr>
          <p:cNvSpPr>
            <a:spLocks noGrp="1"/>
          </p:cNvSpPr>
          <p:nvPr>
            <p:ph type="title"/>
          </p:nvPr>
        </p:nvSpPr>
        <p:spPr>
          <a:xfrm>
            <a:off x="914400" y="796698"/>
            <a:ext cx="10439400" cy="1325563"/>
          </a:xfrm>
        </p:spPr>
        <p:txBody>
          <a:bodyPr anchor="t">
            <a:noAutofit/>
          </a:bodyPr>
          <a:lstStyle>
            <a:lvl1pPr>
              <a:defRPr sz="4800">
                <a:latin typeface="Poppins" pitchFamily="2" charset="77"/>
                <a:cs typeface="Poppins" pitchFamily="2" charset="77"/>
              </a:defRPr>
            </a:lvl1pPr>
          </a:lstStyle>
          <a:p>
            <a:r>
              <a:rPr lang="en-US" dirty="0"/>
              <a:t>Click to edit Master title style</a:t>
            </a:r>
          </a:p>
        </p:txBody>
      </p:sp>
      <p:cxnSp>
        <p:nvCxnSpPr>
          <p:cNvPr id="10" name="Straight Connector 9">
            <a:extLst>
              <a:ext uri="{FF2B5EF4-FFF2-40B4-BE49-F238E27FC236}">
                <a16:creationId xmlns:a16="http://schemas.microsoft.com/office/drawing/2014/main" id="{3FB318F3-41C4-0F1C-1CBD-D5A32280E575}"/>
              </a:ext>
            </a:extLst>
          </p:cNvPr>
          <p:cNvCxnSpPr>
            <a:cxnSpLocks/>
          </p:cNvCxnSpPr>
          <p:nvPr userDrawn="1"/>
        </p:nvCxnSpPr>
        <p:spPr>
          <a:xfrm>
            <a:off x="11353800" y="566057"/>
            <a:ext cx="304800" cy="0"/>
          </a:xfrm>
          <a:prstGeom prst="line">
            <a:avLst/>
          </a:prstGeom>
          <a:ln w="19050">
            <a:solidFill>
              <a:schemeClr val="tx1">
                <a:lumMod val="85000"/>
                <a:lumOff val="15000"/>
              </a:schemeClr>
            </a:solidFill>
          </a:ln>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0C43CC35-4750-6912-E49F-E917DF9AB637}"/>
              </a:ext>
            </a:extLst>
          </p:cNvPr>
          <p:cNvCxnSpPr>
            <a:cxnSpLocks/>
          </p:cNvCxnSpPr>
          <p:nvPr userDrawn="1"/>
        </p:nvCxnSpPr>
        <p:spPr>
          <a:xfrm>
            <a:off x="11353800" y="653143"/>
            <a:ext cx="304800" cy="0"/>
          </a:xfrm>
          <a:prstGeom prst="line">
            <a:avLst/>
          </a:prstGeom>
          <a:ln w="19050">
            <a:solidFill>
              <a:schemeClr val="tx1">
                <a:lumMod val="85000"/>
                <a:lumOff val="15000"/>
              </a:schemeClr>
            </a:solidFill>
          </a:ln>
        </p:spPr>
        <p:style>
          <a:lnRef idx="1">
            <a:schemeClr val="dk1"/>
          </a:lnRef>
          <a:fillRef idx="0">
            <a:schemeClr val="dk1"/>
          </a:fillRef>
          <a:effectRef idx="0">
            <a:schemeClr val="dk1"/>
          </a:effectRef>
          <a:fontRef idx="minor">
            <a:schemeClr val="tx1"/>
          </a:fontRef>
        </p:style>
      </p:cxnSp>
      <p:sp>
        <p:nvSpPr>
          <p:cNvPr id="8" name="Text Placeholder 7">
            <a:extLst>
              <a:ext uri="{FF2B5EF4-FFF2-40B4-BE49-F238E27FC236}">
                <a16:creationId xmlns:a16="http://schemas.microsoft.com/office/drawing/2014/main" id="{CF06E8DC-A0CF-0798-ADF8-761E7E68BAC4}"/>
              </a:ext>
            </a:extLst>
          </p:cNvPr>
          <p:cNvSpPr>
            <a:spLocks noGrp="1"/>
          </p:cNvSpPr>
          <p:nvPr>
            <p:ph type="body" sz="quarter" idx="13"/>
          </p:nvPr>
        </p:nvSpPr>
        <p:spPr>
          <a:xfrm>
            <a:off x="4675414" y="2685822"/>
            <a:ext cx="2917371" cy="743178"/>
          </a:xfrm>
        </p:spPr>
        <p:txBody>
          <a:bodyPr anchor="b">
            <a:noAutofit/>
          </a:bodyPr>
          <a:lstStyle>
            <a:lvl1pPr marL="0" indent="0">
              <a:buNone/>
              <a:defRPr sz="2200" b="1">
                <a:solidFill>
                  <a:schemeClr val="tx1">
                    <a:lumMod val="75000"/>
                    <a:lumOff val="2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
        <p:nvSpPr>
          <p:cNvPr id="15" name="Text Placeholder 7">
            <a:extLst>
              <a:ext uri="{FF2B5EF4-FFF2-40B4-BE49-F238E27FC236}">
                <a16:creationId xmlns:a16="http://schemas.microsoft.com/office/drawing/2014/main" id="{2D2F8532-EAC1-4C87-C49E-5B099E83972D}"/>
              </a:ext>
            </a:extLst>
          </p:cNvPr>
          <p:cNvSpPr>
            <a:spLocks noGrp="1"/>
          </p:cNvSpPr>
          <p:nvPr>
            <p:ph type="body" sz="quarter" idx="15"/>
          </p:nvPr>
        </p:nvSpPr>
        <p:spPr>
          <a:xfrm>
            <a:off x="8284028" y="2685822"/>
            <a:ext cx="2917371" cy="743178"/>
          </a:xfrm>
        </p:spPr>
        <p:txBody>
          <a:bodyPr anchor="b">
            <a:noAutofit/>
          </a:bodyPr>
          <a:lstStyle>
            <a:lvl1pPr marL="0" indent="0">
              <a:buNone/>
              <a:defRPr sz="2200" b="1">
                <a:solidFill>
                  <a:schemeClr val="tx1">
                    <a:lumMod val="75000"/>
                    <a:lumOff val="2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
        <p:nvSpPr>
          <p:cNvPr id="17" name="Text Placeholder 7">
            <a:extLst>
              <a:ext uri="{FF2B5EF4-FFF2-40B4-BE49-F238E27FC236}">
                <a16:creationId xmlns:a16="http://schemas.microsoft.com/office/drawing/2014/main" id="{2A8B99F6-09B0-9487-3A2A-0062188384B3}"/>
              </a:ext>
            </a:extLst>
          </p:cNvPr>
          <p:cNvSpPr>
            <a:spLocks noGrp="1"/>
          </p:cNvSpPr>
          <p:nvPr>
            <p:ph type="body" sz="quarter" idx="17"/>
          </p:nvPr>
        </p:nvSpPr>
        <p:spPr>
          <a:xfrm>
            <a:off x="4675414" y="3886200"/>
            <a:ext cx="2917371" cy="2057400"/>
          </a:xfrm>
        </p:spPr>
        <p:txBody>
          <a:bodyPr anchor="t">
            <a:noAutofit/>
          </a:bodyPr>
          <a:lstStyle>
            <a:lvl1pPr marL="0" indent="0">
              <a:buNone/>
              <a:defRPr sz="1600" b="0">
                <a:solidFill>
                  <a:schemeClr val="tx1">
                    <a:lumMod val="65000"/>
                    <a:lumOff val="3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
        <p:nvSpPr>
          <p:cNvPr id="18" name="Text Placeholder 7">
            <a:extLst>
              <a:ext uri="{FF2B5EF4-FFF2-40B4-BE49-F238E27FC236}">
                <a16:creationId xmlns:a16="http://schemas.microsoft.com/office/drawing/2014/main" id="{E2F86FE2-AC0C-C76C-B2BD-9A02FA2E0205}"/>
              </a:ext>
            </a:extLst>
          </p:cNvPr>
          <p:cNvSpPr>
            <a:spLocks noGrp="1"/>
          </p:cNvSpPr>
          <p:nvPr>
            <p:ph type="body" sz="quarter" idx="18"/>
          </p:nvPr>
        </p:nvSpPr>
        <p:spPr>
          <a:xfrm>
            <a:off x="8284027" y="3886200"/>
            <a:ext cx="2917371" cy="2057400"/>
          </a:xfrm>
        </p:spPr>
        <p:txBody>
          <a:bodyPr anchor="t">
            <a:noAutofit/>
          </a:bodyPr>
          <a:lstStyle>
            <a:lvl1pPr marL="0" indent="0">
              <a:buNone/>
              <a:defRPr sz="1600" b="0">
                <a:solidFill>
                  <a:schemeClr val="tx1">
                    <a:lumMod val="65000"/>
                    <a:lumOff val="3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
        <p:nvSpPr>
          <p:cNvPr id="7" name="Picture Placeholder 6">
            <a:extLst>
              <a:ext uri="{FF2B5EF4-FFF2-40B4-BE49-F238E27FC236}">
                <a16:creationId xmlns:a16="http://schemas.microsoft.com/office/drawing/2014/main" id="{34235A04-C2C9-A7DC-3FE5-1E7D27C0E13D}"/>
              </a:ext>
            </a:extLst>
          </p:cNvPr>
          <p:cNvSpPr>
            <a:spLocks noGrp="1"/>
          </p:cNvSpPr>
          <p:nvPr>
            <p:ph type="pic" sz="quarter" idx="19"/>
          </p:nvPr>
        </p:nvSpPr>
        <p:spPr>
          <a:xfrm>
            <a:off x="914400" y="2627313"/>
            <a:ext cx="2525713" cy="3316287"/>
          </a:xfrm>
        </p:spPr>
        <p:txBody>
          <a:bodyPr/>
          <a:lstStyle/>
          <a:p>
            <a:endParaRPr lang="en-US"/>
          </a:p>
        </p:txBody>
      </p:sp>
      <p:sp>
        <p:nvSpPr>
          <p:cNvPr id="3" name="Text Placeholder 12">
            <a:extLst>
              <a:ext uri="{FF2B5EF4-FFF2-40B4-BE49-F238E27FC236}">
                <a16:creationId xmlns:a16="http://schemas.microsoft.com/office/drawing/2014/main" id="{7104C814-4179-5378-738C-F0AEB2D153F3}"/>
              </a:ext>
            </a:extLst>
          </p:cNvPr>
          <p:cNvSpPr>
            <a:spLocks noGrp="1"/>
          </p:cNvSpPr>
          <p:nvPr>
            <p:ph type="body" sz="quarter" idx="20"/>
          </p:nvPr>
        </p:nvSpPr>
        <p:spPr>
          <a:xfrm>
            <a:off x="8902700" y="6573838"/>
            <a:ext cx="2870200" cy="284162"/>
          </a:xfrm>
        </p:spPr>
        <p:txBody>
          <a:bodyPr>
            <a:noAutofit/>
          </a:bodyPr>
          <a:lstStyle>
            <a:lvl1pPr marL="0" indent="0" algn="r">
              <a:buNone/>
              <a:defRPr sz="1000">
                <a:solidFill>
                  <a:schemeClr val="tx1">
                    <a:lumMod val="50000"/>
                    <a:lumOff val="50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dirty="0"/>
              <a:t>Click to edit Master text styles</a:t>
            </a:r>
          </a:p>
        </p:txBody>
      </p:sp>
    </p:spTree>
    <p:extLst>
      <p:ext uri="{BB962C8B-B14F-4D97-AF65-F5344CB8AC3E}">
        <p14:creationId xmlns:p14="http://schemas.microsoft.com/office/powerpoint/2010/main" val="1404326330"/>
      </p:ext>
    </p:extLst>
  </p:cSld>
  <p:clrMapOvr>
    <a:masterClrMapping/>
  </p:clrMapOvr>
  <p:extLst>
    <p:ext uri="{DCECCB84-F9BA-43D5-87BE-67443E8EF086}">
      <p15:sldGuideLst xmlns:p15="http://schemas.microsoft.com/office/powerpoint/2012/main">
        <p15:guide id="1" orient="horz" pos="840">
          <p15:clr>
            <a:srgbClr val="FBAE40"/>
          </p15:clr>
        </p15:guide>
        <p15:guide id="2" pos="576">
          <p15:clr>
            <a:srgbClr val="FBAE40"/>
          </p15:clr>
        </p15:guide>
        <p15:guide id="3" orient="horz" pos="3744">
          <p15:clr>
            <a:srgbClr val="FBAE40"/>
          </p15:clr>
        </p15:guide>
        <p15:guide id="4" pos="6864">
          <p15:clr>
            <a:srgbClr val="FBAE40"/>
          </p15:clr>
        </p15:guide>
        <p15:guide id="5" pos="4560">
          <p15:clr>
            <a:srgbClr val="FBAE40"/>
          </p15:clr>
        </p15:guide>
        <p15:guide id="6" orient="horz" pos="1655">
          <p15:clr>
            <a:srgbClr val="FBAE40"/>
          </p15:clr>
        </p15:guide>
        <p15:guide id="7" orient="horz" pos="360">
          <p15:clr>
            <a:srgbClr val="FBAE40"/>
          </p15:clr>
        </p15:guide>
        <p15:guide id="8" pos="1015">
          <p15:clr>
            <a:srgbClr val="FBAE40"/>
          </p15:clr>
        </p15:guide>
        <p15:guide id="9" pos="2167">
          <p15:clr>
            <a:srgbClr val="FBAE40"/>
          </p15:clr>
        </p15:guide>
        <p15:guide id="10" pos="6360">
          <p15:clr>
            <a:srgbClr val="FBAE40"/>
          </p15:clr>
        </p15:guide>
        <p15:guide id="11" pos="7152">
          <p15:clr>
            <a:srgbClr val="FBAE40"/>
          </p15:clr>
        </p15:guide>
        <p15:guide id="12" pos="672">
          <p15:clr>
            <a:srgbClr val="FBAE40"/>
          </p15:clr>
        </p15:guide>
        <p15:guide id="13" pos="7056">
          <p15:clr>
            <a:srgbClr val="FBAE40"/>
          </p15:clr>
        </p15:guide>
        <p15:guide id="14" orient="horz" pos="2448">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7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FB883CC-094E-7039-9807-58F11002611B}"/>
              </a:ext>
            </a:extLst>
          </p:cNvPr>
          <p:cNvSpPr/>
          <p:nvPr userDrawn="1"/>
        </p:nvSpPr>
        <p:spPr>
          <a:xfrm>
            <a:off x="0" y="0"/>
            <a:ext cx="5358984" cy="68580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4C9E92B-FE67-1F3D-DCA0-195195A4AB6A}"/>
              </a:ext>
            </a:extLst>
          </p:cNvPr>
          <p:cNvSpPr>
            <a:spLocks noGrp="1"/>
          </p:cNvSpPr>
          <p:nvPr>
            <p:ph type="title"/>
          </p:nvPr>
        </p:nvSpPr>
        <p:spPr>
          <a:xfrm>
            <a:off x="914400" y="796698"/>
            <a:ext cx="10439400" cy="1325563"/>
          </a:xfrm>
        </p:spPr>
        <p:txBody>
          <a:bodyPr anchor="t">
            <a:noAutofit/>
          </a:bodyPr>
          <a:lstStyle>
            <a:lvl1pPr>
              <a:defRPr sz="4800">
                <a:latin typeface="Poppins" pitchFamily="2" charset="77"/>
                <a:cs typeface="Poppins" pitchFamily="2" charset="77"/>
              </a:defRPr>
            </a:lvl1pPr>
          </a:lstStyle>
          <a:p>
            <a:r>
              <a:rPr lang="en-US" dirty="0"/>
              <a:t>Click to edit Master title style</a:t>
            </a:r>
          </a:p>
        </p:txBody>
      </p:sp>
      <p:cxnSp>
        <p:nvCxnSpPr>
          <p:cNvPr id="10" name="Straight Connector 9">
            <a:extLst>
              <a:ext uri="{FF2B5EF4-FFF2-40B4-BE49-F238E27FC236}">
                <a16:creationId xmlns:a16="http://schemas.microsoft.com/office/drawing/2014/main" id="{3FB318F3-41C4-0F1C-1CBD-D5A32280E575}"/>
              </a:ext>
            </a:extLst>
          </p:cNvPr>
          <p:cNvCxnSpPr>
            <a:cxnSpLocks/>
          </p:cNvCxnSpPr>
          <p:nvPr userDrawn="1"/>
        </p:nvCxnSpPr>
        <p:spPr>
          <a:xfrm>
            <a:off x="11353800" y="566057"/>
            <a:ext cx="304800" cy="0"/>
          </a:xfrm>
          <a:prstGeom prst="line">
            <a:avLst/>
          </a:prstGeom>
          <a:ln w="19050">
            <a:solidFill>
              <a:schemeClr val="tx1">
                <a:lumMod val="85000"/>
                <a:lumOff val="15000"/>
              </a:schemeClr>
            </a:solidFill>
          </a:ln>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0C43CC35-4750-6912-E49F-E917DF9AB637}"/>
              </a:ext>
            </a:extLst>
          </p:cNvPr>
          <p:cNvCxnSpPr>
            <a:cxnSpLocks/>
          </p:cNvCxnSpPr>
          <p:nvPr userDrawn="1"/>
        </p:nvCxnSpPr>
        <p:spPr>
          <a:xfrm>
            <a:off x="11353800" y="653143"/>
            <a:ext cx="304800" cy="0"/>
          </a:xfrm>
          <a:prstGeom prst="line">
            <a:avLst/>
          </a:prstGeom>
          <a:ln w="19050">
            <a:solidFill>
              <a:schemeClr val="tx1">
                <a:lumMod val="85000"/>
                <a:lumOff val="15000"/>
              </a:schemeClr>
            </a:solidFill>
          </a:ln>
        </p:spPr>
        <p:style>
          <a:lnRef idx="1">
            <a:schemeClr val="dk1"/>
          </a:lnRef>
          <a:fillRef idx="0">
            <a:schemeClr val="dk1"/>
          </a:fillRef>
          <a:effectRef idx="0">
            <a:schemeClr val="dk1"/>
          </a:effectRef>
          <a:fontRef idx="minor">
            <a:schemeClr val="tx1"/>
          </a:fontRef>
        </p:style>
      </p:cxnSp>
      <p:sp>
        <p:nvSpPr>
          <p:cNvPr id="12" name="Text Placeholder 7">
            <a:extLst>
              <a:ext uri="{FF2B5EF4-FFF2-40B4-BE49-F238E27FC236}">
                <a16:creationId xmlns:a16="http://schemas.microsoft.com/office/drawing/2014/main" id="{FCFA915D-63BE-A1E7-E7C6-A8B7F841C27B}"/>
              </a:ext>
            </a:extLst>
          </p:cNvPr>
          <p:cNvSpPr>
            <a:spLocks noGrp="1"/>
          </p:cNvSpPr>
          <p:nvPr>
            <p:ph type="body" sz="quarter" idx="14"/>
          </p:nvPr>
        </p:nvSpPr>
        <p:spPr>
          <a:xfrm>
            <a:off x="1066800" y="2674936"/>
            <a:ext cx="2917371" cy="743178"/>
          </a:xfrm>
        </p:spPr>
        <p:txBody>
          <a:bodyPr anchor="b">
            <a:noAutofit/>
          </a:bodyPr>
          <a:lstStyle>
            <a:lvl1pPr marL="0" indent="0">
              <a:buNone/>
              <a:defRPr sz="2200" b="1">
                <a:solidFill>
                  <a:schemeClr val="tx1">
                    <a:lumMod val="75000"/>
                    <a:lumOff val="2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
        <p:nvSpPr>
          <p:cNvPr id="15" name="Text Placeholder 7">
            <a:extLst>
              <a:ext uri="{FF2B5EF4-FFF2-40B4-BE49-F238E27FC236}">
                <a16:creationId xmlns:a16="http://schemas.microsoft.com/office/drawing/2014/main" id="{2D2F8532-EAC1-4C87-C49E-5B099E83972D}"/>
              </a:ext>
            </a:extLst>
          </p:cNvPr>
          <p:cNvSpPr>
            <a:spLocks noGrp="1"/>
          </p:cNvSpPr>
          <p:nvPr>
            <p:ph type="body" sz="quarter" idx="15"/>
          </p:nvPr>
        </p:nvSpPr>
        <p:spPr>
          <a:xfrm>
            <a:off x="8284028" y="2685822"/>
            <a:ext cx="2917371" cy="743178"/>
          </a:xfrm>
        </p:spPr>
        <p:txBody>
          <a:bodyPr anchor="b">
            <a:noAutofit/>
          </a:bodyPr>
          <a:lstStyle>
            <a:lvl1pPr marL="0" indent="0">
              <a:buNone/>
              <a:defRPr sz="2200" b="1">
                <a:solidFill>
                  <a:schemeClr val="tx1">
                    <a:lumMod val="75000"/>
                    <a:lumOff val="2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
        <p:nvSpPr>
          <p:cNvPr id="16" name="Text Placeholder 7">
            <a:extLst>
              <a:ext uri="{FF2B5EF4-FFF2-40B4-BE49-F238E27FC236}">
                <a16:creationId xmlns:a16="http://schemas.microsoft.com/office/drawing/2014/main" id="{267078C8-F910-8FC3-7286-ADF1FB40862C}"/>
              </a:ext>
            </a:extLst>
          </p:cNvPr>
          <p:cNvSpPr>
            <a:spLocks noGrp="1"/>
          </p:cNvSpPr>
          <p:nvPr>
            <p:ph type="body" sz="quarter" idx="16"/>
          </p:nvPr>
        </p:nvSpPr>
        <p:spPr>
          <a:xfrm>
            <a:off x="1066800" y="3886200"/>
            <a:ext cx="2917371" cy="2057400"/>
          </a:xfrm>
        </p:spPr>
        <p:txBody>
          <a:bodyPr anchor="t">
            <a:noAutofit/>
          </a:bodyPr>
          <a:lstStyle>
            <a:lvl1pPr marL="0" indent="0">
              <a:buNone/>
              <a:defRPr sz="1600" b="0">
                <a:solidFill>
                  <a:schemeClr val="tx1">
                    <a:lumMod val="65000"/>
                    <a:lumOff val="3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
        <p:nvSpPr>
          <p:cNvPr id="18" name="Text Placeholder 7">
            <a:extLst>
              <a:ext uri="{FF2B5EF4-FFF2-40B4-BE49-F238E27FC236}">
                <a16:creationId xmlns:a16="http://schemas.microsoft.com/office/drawing/2014/main" id="{E2F86FE2-AC0C-C76C-B2BD-9A02FA2E0205}"/>
              </a:ext>
            </a:extLst>
          </p:cNvPr>
          <p:cNvSpPr>
            <a:spLocks noGrp="1"/>
          </p:cNvSpPr>
          <p:nvPr>
            <p:ph type="body" sz="quarter" idx="18"/>
          </p:nvPr>
        </p:nvSpPr>
        <p:spPr>
          <a:xfrm>
            <a:off x="8284027" y="3886200"/>
            <a:ext cx="2917371" cy="2057400"/>
          </a:xfrm>
        </p:spPr>
        <p:txBody>
          <a:bodyPr anchor="t">
            <a:noAutofit/>
          </a:bodyPr>
          <a:lstStyle>
            <a:lvl1pPr marL="0" indent="0">
              <a:buNone/>
              <a:defRPr sz="1600" b="0">
                <a:solidFill>
                  <a:schemeClr val="tx1">
                    <a:lumMod val="65000"/>
                    <a:lumOff val="3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
        <p:nvSpPr>
          <p:cNvPr id="7" name="Picture Placeholder 6">
            <a:extLst>
              <a:ext uri="{FF2B5EF4-FFF2-40B4-BE49-F238E27FC236}">
                <a16:creationId xmlns:a16="http://schemas.microsoft.com/office/drawing/2014/main" id="{8FDDBBAD-B928-4819-64F5-80A5AECD71CB}"/>
              </a:ext>
            </a:extLst>
          </p:cNvPr>
          <p:cNvSpPr>
            <a:spLocks noGrp="1"/>
          </p:cNvSpPr>
          <p:nvPr>
            <p:ph type="pic" sz="quarter" idx="19"/>
          </p:nvPr>
        </p:nvSpPr>
        <p:spPr>
          <a:xfrm>
            <a:off x="4381500" y="2171699"/>
            <a:ext cx="2971800" cy="4549775"/>
          </a:xfrm>
        </p:spPr>
        <p:txBody>
          <a:bodyPr/>
          <a:lstStyle/>
          <a:p>
            <a:endParaRPr lang="en-US"/>
          </a:p>
        </p:txBody>
      </p:sp>
      <p:sp>
        <p:nvSpPr>
          <p:cNvPr id="3" name="Text Placeholder 12">
            <a:extLst>
              <a:ext uri="{FF2B5EF4-FFF2-40B4-BE49-F238E27FC236}">
                <a16:creationId xmlns:a16="http://schemas.microsoft.com/office/drawing/2014/main" id="{8B3586BE-78C6-E426-9F3C-F59381E5CD88}"/>
              </a:ext>
            </a:extLst>
          </p:cNvPr>
          <p:cNvSpPr>
            <a:spLocks noGrp="1"/>
          </p:cNvSpPr>
          <p:nvPr>
            <p:ph type="body" sz="quarter" idx="20"/>
          </p:nvPr>
        </p:nvSpPr>
        <p:spPr>
          <a:xfrm>
            <a:off x="8902700" y="6573838"/>
            <a:ext cx="2870200" cy="284162"/>
          </a:xfrm>
        </p:spPr>
        <p:txBody>
          <a:bodyPr>
            <a:noAutofit/>
          </a:bodyPr>
          <a:lstStyle>
            <a:lvl1pPr marL="0" indent="0" algn="r">
              <a:buNone/>
              <a:defRPr sz="1000">
                <a:solidFill>
                  <a:schemeClr val="tx1">
                    <a:lumMod val="50000"/>
                    <a:lumOff val="50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dirty="0"/>
              <a:t>Click to edit Master text styles</a:t>
            </a:r>
          </a:p>
        </p:txBody>
      </p:sp>
    </p:spTree>
    <p:extLst>
      <p:ext uri="{BB962C8B-B14F-4D97-AF65-F5344CB8AC3E}">
        <p14:creationId xmlns:p14="http://schemas.microsoft.com/office/powerpoint/2010/main" val="464081889"/>
      </p:ext>
    </p:extLst>
  </p:cSld>
  <p:clrMapOvr>
    <a:masterClrMapping/>
  </p:clrMapOvr>
  <p:extLst>
    <p:ext uri="{DCECCB84-F9BA-43D5-87BE-67443E8EF086}">
      <p15:sldGuideLst xmlns:p15="http://schemas.microsoft.com/office/powerpoint/2012/main">
        <p15:guide id="1" orient="horz" pos="840">
          <p15:clr>
            <a:srgbClr val="FBAE40"/>
          </p15:clr>
        </p15:guide>
        <p15:guide id="2" pos="576">
          <p15:clr>
            <a:srgbClr val="FBAE40"/>
          </p15:clr>
        </p15:guide>
        <p15:guide id="3" orient="horz" pos="3744">
          <p15:clr>
            <a:srgbClr val="FBAE40"/>
          </p15:clr>
        </p15:guide>
        <p15:guide id="5" pos="4632">
          <p15:clr>
            <a:srgbClr val="FBAE40"/>
          </p15:clr>
        </p15:guide>
        <p15:guide id="6" orient="horz" pos="1368">
          <p15:clr>
            <a:srgbClr val="FBAE40"/>
          </p15:clr>
        </p15:guide>
        <p15:guide id="7" orient="horz" pos="360">
          <p15:clr>
            <a:srgbClr val="FBAE40"/>
          </p15:clr>
        </p15:guide>
        <p15:guide id="9" pos="2760">
          <p15:clr>
            <a:srgbClr val="FBAE40"/>
          </p15:clr>
        </p15:guide>
        <p15:guide id="11" pos="7159">
          <p15:clr>
            <a:srgbClr val="FBAE40"/>
          </p15:clr>
        </p15:guide>
        <p15:guide id="12" pos="672">
          <p15:clr>
            <a:srgbClr val="FBAE40"/>
          </p15:clr>
        </p15:guide>
        <p15:guide id="14" orient="horz" pos="2448">
          <p15:clr>
            <a:srgbClr val="FBAE40"/>
          </p15:clr>
        </p15:guide>
        <p15:guide id="15" pos="7056">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8_Title and Conten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5949CF9-AE80-D4A2-E0FC-126A4E8ECBCB}"/>
              </a:ext>
            </a:extLst>
          </p:cNvPr>
          <p:cNvSpPr/>
          <p:nvPr userDrawn="1"/>
        </p:nvSpPr>
        <p:spPr>
          <a:xfrm>
            <a:off x="6096000" y="1"/>
            <a:ext cx="6096000" cy="6858000"/>
          </a:xfrm>
          <a:prstGeom prst="rect">
            <a:avLst/>
          </a:prstGeom>
          <a:solidFill>
            <a:srgbClr val="F1F4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4C9E92B-FE67-1F3D-DCA0-195195A4AB6A}"/>
              </a:ext>
            </a:extLst>
          </p:cNvPr>
          <p:cNvSpPr>
            <a:spLocks noGrp="1"/>
          </p:cNvSpPr>
          <p:nvPr>
            <p:ph type="title"/>
          </p:nvPr>
        </p:nvSpPr>
        <p:spPr>
          <a:xfrm>
            <a:off x="932546" y="4618037"/>
            <a:ext cx="9314540" cy="1325563"/>
          </a:xfrm>
        </p:spPr>
        <p:txBody>
          <a:bodyPr anchor="b">
            <a:noAutofit/>
          </a:bodyPr>
          <a:lstStyle>
            <a:lvl1pPr algn="r">
              <a:defRPr sz="4800">
                <a:latin typeface="Poppins" pitchFamily="2" charset="77"/>
                <a:cs typeface="Poppins" pitchFamily="2" charset="77"/>
              </a:defRPr>
            </a:lvl1pPr>
          </a:lstStyle>
          <a:p>
            <a:r>
              <a:rPr lang="en-US" dirty="0"/>
              <a:t>Click to edit Master title style</a:t>
            </a:r>
          </a:p>
        </p:txBody>
      </p:sp>
      <p:cxnSp>
        <p:nvCxnSpPr>
          <p:cNvPr id="10" name="Straight Connector 9">
            <a:extLst>
              <a:ext uri="{FF2B5EF4-FFF2-40B4-BE49-F238E27FC236}">
                <a16:creationId xmlns:a16="http://schemas.microsoft.com/office/drawing/2014/main" id="{3FB318F3-41C4-0F1C-1CBD-D5A32280E575}"/>
              </a:ext>
            </a:extLst>
          </p:cNvPr>
          <p:cNvCxnSpPr>
            <a:cxnSpLocks/>
          </p:cNvCxnSpPr>
          <p:nvPr userDrawn="1"/>
        </p:nvCxnSpPr>
        <p:spPr>
          <a:xfrm>
            <a:off x="11353800" y="566057"/>
            <a:ext cx="304800" cy="0"/>
          </a:xfrm>
          <a:prstGeom prst="line">
            <a:avLst/>
          </a:prstGeom>
          <a:ln w="19050">
            <a:solidFill>
              <a:schemeClr val="tx1">
                <a:lumMod val="85000"/>
                <a:lumOff val="15000"/>
              </a:schemeClr>
            </a:solidFill>
          </a:ln>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0C43CC35-4750-6912-E49F-E917DF9AB637}"/>
              </a:ext>
            </a:extLst>
          </p:cNvPr>
          <p:cNvCxnSpPr>
            <a:cxnSpLocks/>
          </p:cNvCxnSpPr>
          <p:nvPr userDrawn="1"/>
        </p:nvCxnSpPr>
        <p:spPr>
          <a:xfrm>
            <a:off x="11353800" y="653143"/>
            <a:ext cx="304800" cy="0"/>
          </a:xfrm>
          <a:prstGeom prst="line">
            <a:avLst/>
          </a:prstGeom>
          <a:ln w="19050">
            <a:solidFill>
              <a:schemeClr val="tx1">
                <a:lumMod val="85000"/>
                <a:lumOff val="15000"/>
              </a:schemeClr>
            </a:solidFill>
          </a:ln>
        </p:spPr>
        <p:style>
          <a:lnRef idx="1">
            <a:schemeClr val="dk1"/>
          </a:lnRef>
          <a:fillRef idx="0">
            <a:schemeClr val="dk1"/>
          </a:fillRef>
          <a:effectRef idx="0">
            <a:schemeClr val="dk1"/>
          </a:effectRef>
          <a:fontRef idx="minor">
            <a:schemeClr val="tx1"/>
          </a:fontRef>
        </p:style>
      </p:cxnSp>
      <p:sp>
        <p:nvSpPr>
          <p:cNvPr id="8" name="Text Placeholder 7">
            <a:extLst>
              <a:ext uri="{FF2B5EF4-FFF2-40B4-BE49-F238E27FC236}">
                <a16:creationId xmlns:a16="http://schemas.microsoft.com/office/drawing/2014/main" id="{CF06E8DC-A0CF-0798-ADF8-761E7E68BAC4}"/>
              </a:ext>
            </a:extLst>
          </p:cNvPr>
          <p:cNvSpPr>
            <a:spLocks noGrp="1"/>
          </p:cNvSpPr>
          <p:nvPr>
            <p:ph type="body" sz="quarter" idx="13"/>
          </p:nvPr>
        </p:nvSpPr>
        <p:spPr>
          <a:xfrm>
            <a:off x="1066797" y="914400"/>
            <a:ext cx="2917371" cy="743178"/>
          </a:xfrm>
        </p:spPr>
        <p:txBody>
          <a:bodyPr anchor="b">
            <a:noAutofit/>
          </a:bodyPr>
          <a:lstStyle>
            <a:lvl1pPr marL="0" indent="0">
              <a:buNone/>
              <a:defRPr sz="2200" b="1">
                <a:solidFill>
                  <a:schemeClr val="tx1">
                    <a:lumMod val="75000"/>
                    <a:lumOff val="2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
        <p:nvSpPr>
          <p:cNvPr id="12" name="Text Placeholder 7">
            <a:extLst>
              <a:ext uri="{FF2B5EF4-FFF2-40B4-BE49-F238E27FC236}">
                <a16:creationId xmlns:a16="http://schemas.microsoft.com/office/drawing/2014/main" id="{FCFA915D-63BE-A1E7-E7C6-A8B7F841C27B}"/>
              </a:ext>
            </a:extLst>
          </p:cNvPr>
          <p:cNvSpPr>
            <a:spLocks noGrp="1"/>
          </p:cNvSpPr>
          <p:nvPr>
            <p:ph type="body" sz="quarter" idx="14"/>
          </p:nvPr>
        </p:nvSpPr>
        <p:spPr>
          <a:xfrm>
            <a:off x="4675413" y="914400"/>
            <a:ext cx="2917371" cy="743178"/>
          </a:xfrm>
        </p:spPr>
        <p:txBody>
          <a:bodyPr anchor="b">
            <a:noAutofit/>
          </a:bodyPr>
          <a:lstStyle>
            <a:lvl1pPr marL="0" indent="0">
              <a:buNone/>
              <a:defRPr sz="2200" b="1">
                <a:solidFill>
                  <a:schemeClr val="tx1">
                    <a:lumMod val="75000"/>
                    <a:lumOff val="2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
        <p:nvSpPr>
          <p:cNvPr id="15" name="Text Placeholder 7">
            <a:extLst>
              <a:ext uri="{FF2B5EF4-FFF2-40B4-BE49-F238E27FC236}">
                <a16:creationId xmlns:a16="http://schemas.microsoft.com/office/drawing/2014/main" id="{2D2F8532-EAC1-4C87-C49E-5B099E83972D}"/>
              </a:ext>
            </a:extLst>
          </p:cNvPr>
          <p:cNvSpPr>
            <a:spLocks noGrp="1"/>
          </p:cNvSpPr>
          <p:nvPr>
            <p:ph type="body" sz="quarter" idx="15"/>
          </p:nvPr>
        </p:nvSpPr>
        <p:spPr>
          <a:xfrm>
            <a:off x="8284029" y="914400"/>
            <a:ext cx="2917371" cy="743178"/>
          </a:xfrm>
        </p:spPr>
        <p:txBody>
          <a:bodyPr anchor="b">
            <a:noAutofit/>
          </a:bodyPr>
          <a:lstStyle>
            <a:lvl1pPr marL="0" indent="0">
              <a:buNone/>
              <a:defRPr sz="2200" b="1">
                <a:solidFill>
                  <a:schemeClr val="tx1">
                    <a:lumMod val="75000"/>
                    <a:lumOff val="2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
        <p:nvSpPr>
          <p:cNvPr id="16" name="Text Placeholder 7">
            <a:extLst>
              <a:ext uri="{FF2B5EF4-FFF2-40B4-BE49-F238E27FC236}">
                <a16:creationId xmlns:a16="http://schemas.microsoft.com/office/drawing/2014/main" id="{267078C8-F910-8FC3-7286-ADF1FB40862C}"/>
              </a:ext>
            </a:extLst>
          </p:cNvPr>
          <p:cNvSpPr>
            <a:spLocks noGrp="1"/>
          </p:cNvSpPr>
          <p:nvPr>
            <p:ph type="body" sz="quarter" idx="16"/>
          </p:nvPr>
        </p:nvSpPr>
        <p:spPr>
          <a:xfrm>
            <a:off x="1066800" y="2098221"/>
            <a:ext cx="2917371" cy="2057400"/>
          </a:xfrm>
        </p:spPr>
        <p:txBody>
          <a:bodyPr anchor="t">
            <a:noAutofit/>
          </a:bodyPr>
          <a:lstStyle>
            <a:lvl1pPr marL="0" indent="0">
              <a:buNone/>
              <a:defRPr sz="1600" b="0">
                <a:solidFill>
                  <a:schemeClr val="tx1">
                    <a:lumMod val="65000"/>
                    <a:lumOff val="3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
        <p:nvSpPr>
          <p:cNvPr id="17" name="Text Placeholder 7">
            <a:extLst>
              <a:ext uri="{FF2B5EF4-FFF2-40B4-BE49-F238E27FC236}">
                <a16:creationId xmlns:a16="http://schemas.microsoft.com/office/drawing/2014/main" id="{2A8B99F6-09B0-9487-3A2A-0062188384B3}"/>
              </a:ext>
            </a:extLst>
          </p:cNvPr>
          <p:cNvSpPr>
            <a:spLocks noGrp="1"/>
          </p:cNvSpPr>
          <p:nvPr>
            <p:ph type="body" sz="quarter" idx="17"/>
          </p:nvPr>
        </p:nvSpPr>
        <p:spPr>
          <a:xfrm>
            <a:off x="4675414" y="2098221"/>
            <a:ext cx="2917371" cy="2057400"/>
          </a:xfrm>
        </p:spPr>
        <p:txBody>
          <a:bodyPr anchor="t">
            <a:noAutofit/>
          </a:bodyPr>
          <a:lstStyle>
            <a:lvl1pPr marL="0" indent="0">
              <a:buNone/>
              <a:defRPr sz="1600" b="0">
                <a:solidFill>
                  <a:schemeClr val="tx1">
                    <a:lumMod val="65000"/>
                    <a:lumOff val="3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
        <p:nvSpPr>
          <p:cNvPr id="18" name="Text Placeholder 7">
            <a:extLst>
              <a:ext uri="{FF2B5EF4-FFF2-40B4-BE49-F238E27FC236}">
                <a16:creationId xmlns:a16="http://schemas.microsoft.com/office/drawing/2014/main" id="{E2F86FE2-AC0C-C76C-B2BD-9A02FA2E0205}"/>
              </a:ext>
            </a:extLst>
          </p:cNvPr>
          <p:cNvSpPr>
            <a:spLocks noGrp="1"/>
          </p:cNvSpPr>
          <p:nvPr>
            <p:ph type="body" sz="quarter" idx="18"/>
          </p:nvPr>
        </p:nvSpPr>
        <p:spPr>
          <a:xfrm>
            <a:off x="8284027" y="2098221"/>
            <a:ext cx="2917371" cy="2057400"/>
          </a:xfrm>
        </p:spPr>
        <p:txBody>
          <a:bodyPr anchor="t">
            <a:noAutofit/>
          </a:bodyPr>
          <a:lstStyle>
            <a:lvl1pPr marL="0" indent="0">
              <a:buNone/>
              <a:defRPr sz="1600" b="0">
                <a:solidFill>
                  <a:schemeClr val="tx1">
                    <a:lumMod val="65000"/>
                    <a:lumOff val="3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Tree>
    <p:extLst>
      <p:ext uri="{BB962C8B-B14F-4D97-AF65-F5344CB8AC3E}">
        <p14:creationId xmlns:p14="http://schemas.microsoft.com/office/powerpoint/2010/main" val="2461991912"/>
      </p:ext>
    </p:extLst>
  </p:cSld>
  <p:clrMapOvr>
    <a:masterClrMapping/>
  </p:clrMapOvr>
  <p:extLst>
    <p:ext uri="{DCECCB84-F9BA-43D5-87BE-67443E8EF086}">
      <p15:sldGuideLst xmlns:p15="http://schemas.microsoft.com/office/powerpoint/2012/main">
        <p15:guide id="1" orient="horz" pos="840">
          <p15:clr>
            <a:srgbClr val="FBAE40"/>
          </p15:clr>
        </p15:guide>
        <p15:guide id="2" pos="576">
          <p15:clr>
            <a:srgbClr val="FBAE40"/>
          </p15:clr>
        </p15:guide>
        <p15:guide id="3" orient="horz" pos="3744">
          <p15:clr>
            <a:srgbClr val="FBAE40"/>
          </p15:clr>
        </p15:guide>
        <p15:guide id="5" pos="4560">
          <p15:clr>
            <a:srgbClr val="FBAE40"/>
          </p15:clr>
        </p15:guide>
        <p15:guide id="7" orient="horz" pos="360">
          <p15:clr>
            <a:srgbClr val="FBAE40"/>
          </p15:clr>
        </p15:guide>
        <p15:guide id="11" pos="7152">
          <p15:clr>
            <a:srgbClr val="FBAE40"/>
          </p15:clr>
        </p15:guide>
        <p15:guide id="12" pos="672">
          <p15:clr>
            <a:srgbClr val="FBAE40"/>
          </p15:clr>
        </p15:guide>
        <p15:guide id="13" pos="7056">
          <p15:clr>
            <a:srgbClr val="FBAE40"/>
          </p15:clr>
        </p15:guide>
        <p15:guide id="14" orient="horz" pos="2448">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E878F-E010-2548-BCBE-69D7BC52FE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025D5B-58C6-C7CB-F634-E86C3D48649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E665E1-6DA5-E322-A40E-592F8888A4D0}"/>
              </a:ext>
            </a:extLst>
          </p:cNvPr>
          <p:cNvSpPr>
            <a:spLocks noGrp="1"/>
          </p:cNvSpPr>
          <p:nvPr>
            <p:ph type="dt" sz="half" idx="10"/>
          </p:nvPr>
        </p:nvSpPr>
        <p:spPr/>
        <p:txBody>
          <a:bodyPr/>
          <a:lstStyle/>
          <a:p>
            <a:fld id="{0FC44A7F-4DD0-4F8E-AA2B-EF64A754B86E}" type="datetimeFigureOut">
              <a:rPr lang="en-US" smtClean="0"/>
              <a:t>7/16/2024</a:t>
            </a:fld>
            <a:endParaRPr lang="en-US"/>
          </a:p>
        </p:txBody>
      </p:sp>
      <p:sp>
        <p:nvSpPr>
          <p:cNvPr id="5" name="Footer Placeholder 4">
            <a:extLst>
              <a:ext uri="{FF2B5EF4-FFF2-40B4-BE49-F238E27FC236}">
                <a16:creationId xmlns:a16="http://schemas.microsoft.com/office/drawing/2014/main" id="{08E9AB48-C533-9F85-2129-B2DBC80589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80DB21-FFF8-A075-77AA-B6F26010949E}"/>
              </a:ext>
            </a:extLst>
          </p:cNvPr>
          <p:cNvSpPr>
            <a:spLocks noGrp="1"/>
          </p:cNvSpPr>
          <p:nvPr>
            <p:ph type="sldNum" sz="quarter" idx="12"/>
          </p:nvPr>
        </p:nvSpPr>
        <p:spPr/>
        <p:txBody>
          <a:bodyPr/>
          <a:lstStyle/>
          <a:p>
            <a:fld id="{2F16AD29-007B-45DE-ABC5-8FB5D111CC86}" type="slidenum">
              <a:rPr lang="en-US" smtClean="0"/>
              <a:t>‹#›</a:t>
            </a:fld>
            <a:endParaRPr lang="en-US"/>
          </a:p>
        </p:txBody>
      </p:sp>
    </p:spTree>
    <p:extLst>
      <p:ext uri="{BB962C8B-B14F-4D97-AF65-F5344CB8AC3E}">
        <p14:creationId xmlns:p14="http://schemas.microsoft.com/office/powerpoint/2010/main" val="37254313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0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9E92B-FE67-1F3D-DCA0-195195A4AB6A}"/>
              </a:ext>
            </a:extLst>
          </p:cNvPr>
          <p:cNvSpPr>
            <a:spLocks noGrp="1"/>
          </p:cNvSpPr>
          <p:nvPr>
            <p:ph type="title"/>
          </p:nvPr>
        </p:nvSpPr>
        <p:spPr>
          <a:xfrm>
            <a:off x="914400" y="796698"/>
            <a:ext cx="6678385" cy="1325563"/>
          </a:xfrm>
        </p:spPr>
        <p:txBody>
          <a:bodyPr anchor="t">
            <a:noAutofit/>
          </a:bodyPr>
          <a:lstStyle>
            <a:lvl1pPr>
              <a:defRPr sz="4800">
                <a:latin typeface="Poppins" pitchFamily="2" charset="77"/>
                <a:cs typeface="Poppins" pitchFamily="2" charset="77"/>
              </a:defRPr>
            </a:lvl1pPr>
          </a:lstStyle>
          <a:p>
            <a:r>
              <a:rPr lang="en-US" dirty="0"/>
              <a:t>Click to edit Master title style</a:t>
            </a:r>
          </a:p>
        </p:txBody>
      </p:sp>
      <p:cxnSp>
        <p:nvCxnSpPr>
          <p:cNvPr id="10" name="Straight Connector 9">
            <a:extLst>
              <a:ext uri="{FF2B5EF4-FFF2-40B4-BE49-F238E27FC236}">
                <a16:creationId xmlns:a16="http://schemas.microsoft.com/office/drawing/2014/main" id="{3FB318F3-41C4-0F1C-1CBD-D5A32280E575}"/>
              </a:ext>
            </a:extLst>
          </p:cNvPr>
          <p:cNvCxnSpPr>
            <a:cxnSpLocks/>
          </p:cNvCxnSpPr>
          <p:nvPr userDrawn="1"/>
        </p:nvCxnSpPr>
        <p:spPr>
          <a:xfrm>
            <a:off x="609600" y="584664"/>
            <a:ext cx="304800" cy="0"/>
          </a:xfrm>
          <a:prstGeom prst="line">
            <a:avLst/>
          </a:prstGeom>
          <a:ln w="19050">
            <a:solidFill>
              <a:schemeClr val="tx1">
                <a:lumMod val="85000"/>
                <a:lumOff val="15000"/>
              </a:schemeClr>
            </a:solidFill>
          </a:ln>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0C43CC35-4750-6912-E49F-E917DF9AB637}"/>
              </a:ext>
            </a:extLst>
          </p:cNvPr>
          <p:cNvCxnSpPr>
            <a:cxnSpLocks/>
          </p:cNvCxnSpPr>
          <p:nvPr userDrawn="1"/>
        </p:nvCxnSpPr>
        <p:spPr>
          <a:xfrm>
            <a:off x="609600" y="671750"/>
            <a:ext cx="304800" cy="0"/>
          </a:xfrm>
          <a:prstGeom prst="line">
            <a:avLst/>
          </a:prstGeom>
          <a:ln w="19050">
            <a:solidFill>
              <a:schemeClr val="tx1">
                <a:lumMod val="85000"/>
                <a:lumOff val="15000"/>
              </a:schemeClr>
            </a:solidFill>
          </a:ln>
        </p:spPr>
        <p:style>
          <a:lnRef idx="1">
            <a:schemeClr val="dk1"/>
          </a:lnRef>
          <a:fillRef idx="0">
            <a:schemeClr val="dk1"/>
          </a:fillRef>
          <a:effectRef idx="0">
            <a:schemeClr val="dk1"/>
          </a:effectRef>
          <a:fontRef idx="minor">
            <a:schemeClr val="tx1"/>
          </a:fontRef>
        </p:style>
      </p:cxnSp>
      <p:sp>
        <p:nvSpPr>
          <p:cNvPr id="8" name="Text Placeholder 7">
            <a:extLst>
              <a:ext uri="{FF2B5EF4-FFF2-40B4-BE49-F238E27FC236}">
                <a16:creationId xmlns:a16="http://schemas.microsoft.com/office/drawing/2014/main" id="{CF06E8DC-A0CF-0798-ADF8-761E7E68BAC4}"/>
              </a:ext>
            </a:extLst>
          </p:cNvPr>
          <p:cNvSpPr>
            <a:spLocks noGrp="1"/>
          </p:cNvSpPr>
          <p:nvPr>
            <p:ph type="body" sz="quarter" idx="13"/>
          </p:nvPr>
        </p:nvSpPr>
        <p:spPr>
          <a:xfrm>
            <a:off x="1066799" y="2674936"/>
            <a:ext cx="5029201" cy="743178"/>
          </a:xfrm>
        </p:spPr>
        <p:txBody>
          <a:bodyPr anchor="b">
            <a:noAutofit/>
          </a:bodyPr>
          <a:lstStyle>
            <a:lvl1pPr marL="0" indent="0">
              <a:buNone/>
              <a:defRPr sz="2200" b="1">
                <a:solidFill>
                  <a:schemeClr val="tx1">
                    <a:lumMod val="75000"/>
                    <a:lumOff val="2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
        <p:nvSpPr>
          <p:cNvPr id="16" name="Text Placeholder 7">
            <a:extLst>
              <a:ext uri="{FF2B5EF4-FFF2-40B4-BE49-F238E27FC236}">
                <a16:creationId xmlns:a16="http://schemas.microsoft.com/office/drawing/2014/main" id="{267078C8-F910-8FC3-7286-ADF1FB40862C}"/>
              </a:ext>
            </a:extLst>
          </p:cNvPr>
          <p:cNvSpPr>
            <a:spLocks noGrp="1"/>
          </p:cNvSpPr>
          <p:nvPr>
            <p:ph type="body" sz="quarter" idx="16"/>
          </p:nvPr>
        </p:nvSpPr>
        <p:spPr>
          <a:xfrm>
            <a:off x="1066800" y="3886200"/>
            <a:ext cx="5029200" cy="2057400"/>
          </a:xfrm>
        </p:spPr>
        <p:txBody>
          <a:bodyPr anchor="t">
            <a:noAutofit/>
          </a:bodyPr>
          <a:lstStyle>
            <a:lvl1pPr marL="0" indent="0">
              <a:buNone/>
              <a:defRPr sz="1600" b="0">
                <a:solidFill>
                  <a:schemeClr val="tx1">
                    <a:lumMod val="65000"/>
                    <a:lumOff val="35000"/>
                  </a:schemeClr>
                </a:solidFill>
                <a:latin typeface="+mn-lt"/>
                <a:ea typeface="Roboto" panose="02000000000000000000" pitchFamily="2" charset="0"/>
                <a:cs typeface="Roboto" panose="02000000000000000000" pitchFamily="2" charset="0"/>
              </a:defRPr>
            </a:lvl1pPr>
          </a:lstStyle>
          <a:p>
            <a:pPr lvl="0"/>
            <a:r>
              <a:rPr lang="en-US" dirty="0"/>
              <a:t>Click to edit Master text</a:t>
            </a:r>
          </a:p>
        </p:txBody>
      </p:sp>
      <p:sp>
        <p:nvSpPr>
          <p:cNvPr id="7" name="Picture Placeholder 6">
            <a:extLst>
              <a:ext uri="{FF2B5EF4-FFF2-40B4-BE49-F238E27FC236}">
                <a16:creationId xmlns:a16="http://schemas.microsoft.com/office/drawing/2014/main" id="{39F175D2-EEFE-E4BF-0E57-03025B8F8D64}"/>
              </a:ext>
            </a:extLst>
          </p:cNvPr>
          <p:cNvSpPr>
            <a:spLocks noGrp="1"/>
          </p:cNvSpPr>
          <p:nvPr>
            <p:ph type="pic" sz="quarter" idx="19"/>
          </p:nvPr>
        </p:nvSpPr>
        <p:spPr>
          <a:xfrm>
            <a:off x="7696200" y="1"/>
            <a:ext cx="4495800" cy="6858000"/>
          </a:xfrm>
        </p:spPr>
        <p:txBody>
          <a:bodyPr/>
          <a:lstStyle/>
          <a:p>
            <a:endParaRPr lang="en-US" dirty="0"/>
          </a:p>
        </p:txBody>
      </p:sp>
      <p:sp>
        <p:nvSpPr>
          <p:cNvPr id="15" name="Text Placeholder 12">
            <a:extLst>
              <a:ext uri="{FF2B5EF4-FFF2-40B4-BE49-F238E27FC236}">
                <a16:creationId xmlns:a16="http://schemas.microsoft.com/office/drawing/2014/main" id="{273C4E42-511B-EB94-CA0A-051B1A4A918D}"/>
              </a:ext>
            </a:extLst>
          </p:cNvPr>
          <p:cNvSpPr>
            <a:spLocks noGrp="1"/>
          </p:cNvSpPr>
          <p:nvPr>
            <p:ph type="body" sz="quarter" idx="20"/>
          </p:nvPr>
        </p:nvSpPr>
        <p:spPr>
          <a:xfrm>
            <a:off x="495300" y="6573838"/>
            <a:ext cx="2870200" cy="284162"/>
          </a:xfrm>
        </p:spPr>
        <p:txBody>
          <a:bodyPr>
            <a:noAutofit/>
          </a:bodyPr>
          <a:lstStyle>
            <a:lvl1pPr marL="0" indent="0" algn="l">
              <a:buNone/>
              <a:defRPr sz="1000">
                <a:solidFill>
                  <a:schemeClr val="tx1">
                    <a:lumMod val="50000"/>
                    <a:lumOff val="50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dirty="0"/>
              <a:t>Click to edit Master text styles</a:t>
            </a:r>
          </a:p>
        </p:txBody>
      </p:sp>
    </p:spTree>
    <p:extLst>
      <p:ext uri="{BB962C8B-B14F-4D97-AF65-F5344CB8AC3E}">
        <p14:creationId xmlns:p14="http://schemas.microsoft.com/office/powerpoint/2010/main" val="1911048288"/>
      </p:ext>
    </p:extLst>
  </p:cSld>
  <p:clrMapOvr>
    <a:masterClrMapping/>
  </p:clrMapOvr>
  <p:extLst>
    <p:ext uri="{DCECCB84-F9BA-43D5-87BE-67443E8EF086}">
      <p15:sldGuideLst xmlns:p15="http://schemas.microsoft.com/office/powerpoint/2012/main">
        <p15:guide id="1" orient="horz" pos="840">
          <p15:clr>
            <a:srgbClr val="FBAE40"/>
          </p15:clr>
        </p15:guide>
        <p15:guide id="2" pos="576">
          <p15:clr>
            <a:srgbClr val="FBAE40"/>
          </p15:clr>
        </p15:guide>
        <p15:guide id="3" orient="horz" pos="3744">
          <p15:clr>
            <a:srgbClr val="FBAE40"/>
          </p15:clr>
        </p15:guide>
        <p15:guide id="7" orient="horz" pos="360">
          <p15:clr>
            <a:srgbClr val="FBAE40"/>
          </p15:clr>
        </p15:guide>
        <p15:guide id="8" pos="1032">
          <p15:clr>
            <a:srgbClr val="FBAE40"/>
          </p15:clr>
        </p15:guide>
        <p15:guide id="9" pos="4848">
          <p15:clr>
            <a:srgbClr val="FBAE40"/>
          </p15:clr>
        </p15:guide>
        <p15:guide id="11" pos="7152">
          <p15:clr>
            <a:srgbClr val="FBAE40"/>
          </p15:clr>
        </p15:guide>
        <p15:guide id="12" pos="672">
          <p15:clr>
            <a:srgbClr val="FBAE40"/>
          </p15:clr>
        </p15:guide>
        <p15:guide id="13" pos="7056">
          <p15:clr>
            <a:srgbClr val="FBAE40"/>
          </p15:clr>
        </p15:guide>
        <p15:guide id="14" orient="horz" pos="2448">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D960C-86A7-6728-9263-973B76A8FDB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7126591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020029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AF68666B-80B7-5FA5-FC9F-2F928A26B010}"/>
              </a:ext>
            </a:extLst>
          </p:cNvPr>
          <p:cNvSpPr/>
          <p:nvPr userDrawn="1"/>
        </p:nvSpPr>
        <p:spPr>
          <a:xfrm>
            <a:off x="6096000" y="0"/>
            <a:ext cx="3657600" cy="6858000"/>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4C9E92B-FE67-1F3D-DCA0-195195A4AB6A}"/>
              </a:ext>
            </a:extLst>
          </p:cNvPr>
          <p:cNvSpPr>
            <a:spLocks noGrp="1"/>
          </p:cNvSpPr>
          <p:nvPr>
            <p:ph type="title"/>
          </p:nvPr>
        </p:nvSpPr>
        <p:spPr>
          <a:xfrm>
            <a:off x="914400" y="2404343"/>
            <a:ext cx="5181600" cy="1325563"/>
          </a:xfrm>
        </p:spPr>
        <p:txBody>
          <a:bodyPr>
            <a:noAutofit/>
          </a:bodyPr>
          <a:lstStyle>
            <a:lvl1pPr>
              <a:defRPr sz="4800">
                <a:latin typeface="Poppins" pitchFamily="2" charset="77"/>
                <a:cs typeface="Poppins" pitchFamily="2" charset="77"/>
              </a:defRPr>
            </a:lvl1pPr>
          </a:lstStyle>
          <a:p>
            <a:r>
              <a:rPr lang="en-US" dirty="0"/>
              <a:t>Click to edit Master title style</a:t>
            </a:r>
          </a:p>
        </p:txBody>
      </p:sp>
      <p:sp>
        <p:nvSpPr>
          <p:cNvPr id="9" name="Picture Placeholder 8">
            <a:extLst>
              <a:ext uri="{FF2B5EF4-FFF2-40B4-BE49-F238E27FC236}">
                <a16:creationId xmlns:a16="http://schemas.microsoft.com/office/drawing/2014/main" id="{BA87BAAC-9384-2363-2089-821720F16DD3}"/>
              </a:ext>
            </a:extLst>
          </p:cNvPr>
          <p:cNvSpPr>
            <a:spLocks noGrp="1"/>
          </p:cNvSpPr>
          <p:nvPr>
            <p:ph type="pic" sz="quarter" idx="13"/>
          </p:nvPr>
        </p:nvSpPr>
        <p:spPr>
          <a:xfrm>
            <a:off x="7239000" y="1485900"/>
            <a:ext cx="3657600" cy="4457700"/>
          </a:xfrm>
        </p:spPr>
        <p:txBody>
          <a:bodyPr/>
          <a:lstStyle/>
          <a:p>
            <a:endParaRPr lang="en-US"/>
          </a:p>
        </p:txBody>
      </p:sp>
      <p:cxnSp>
        <p:nvCxnSpPr>
          <p:cNvPr id="11" name="Straight Connector 10">
            <a:extLst>
              <a:ext uri="{FF2B5EF4-FFF2-40B4-BE49-F238E27FC236}">
                <a16:creationId xmlns:a16="http://schemas.microsoft.com/office/drawing/2014/main" id="{0CA0C2D1-06AD-3620-044D-2EAE71AC87AC}"/>
              </a:ext>
            </a:extLst>
          </p:cNvPr>
          <p:cNvCxnSpPr/>
          <p:nvPr userDrawn="1"/>
        </p:nvCxnSpPr>
        <p:spPr>
          <a:xfrm>
            <a:off x="1638300" y="571500"/>
            <a:ext cx="4267200" cy="0"/>
          </a:xfrm>
          <a:prstGeom prst="line">
            <a:avLst/>
          </a:prstGeom>
          <a:ln>
            <a:solidFill>
              <a:schemeClr val="tx1">
                <a:lumMod val="85000"/>
                <a:lumOff val="15000"/>
              </a:schemeClr>
            </a:solidFill>
          </a:ln>
        </p:spPr>
        <p:style>
          <a:lnRef idx="1">
            <a:schemeClr val="dk1"/>
          </a:lnRef>
          <a:fillRef idx="0">
            <a:schemeClr val="dk1"/>
          </a:fillRef>
          <a:effectRef idx="0">
            <a:schemeClr val="dk1"/>
          </a:effectRef>
          <a:fontRef idx="minor">
            <a:schemeClr val="tx1"/>
          </a:fontRef>
        </p:style>
      </p:cxnSp>
      <p:cxnSp>
        <p:nvCxnSpPr>
          <p:cNvPr id="13" name="Straight Connector 12">
            <a:extLst>
              <a:ext uri="{FF2B5EF4-FFF2-40B4-BE49-F238E27FC236}">
                <a16:creationId xmlns:a16="http://schemas.microsoft.com/office/drawing/2014/main" id="{60C99D5D-5452-4897-02A9-A1B32F0BE968}"/>
              </a:ext>
            </a:extLst>
          </p:cNvPr>
          <p:cNvCxnSpPr/>
          <p:nvPr userDrawn="1"/>
        </p:nvCxnSpPr>
        <p:spPr>
          <a:xfrm>
            <a:off x="10096500" y="571500"/>
            <a:ext cx="1259359" cy="0"/>
          </a:xfrm>
          <a:prstGeom prst="line">
            <a:avLst/>
          </a:prstGeom>
          <a:ln>
            <a:solidFill>
              <a:schemeClr val="tx1">
                <a:lumMod val="85000"/>
                <a:lumOff val="15000"/>
              </a:schemeClr>
            </a:solidFill>
          </a:ln>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3FB318F3-41C4-0F1C-1CBD-D5A32280E575}"/>
              </a:ext>
            </a:extLst>
          </p:cNvPr>
          <p:cNvCxnSpPr>
            <a:cxnSpLocks/>
          </p:cNvCxnSpPr>
          <p:nvPr userDrawn="1"/>
        </p:nvCxnSpPr>
        <p:spPr>
          <a:xfrm>
            <a:off x="914400" y="571500"/>
            <a:ext cx="304800" cy="0"/>
          </a:xfrm>
          <a:prstGeom prst="line">
            <a:avLst/>
          </a:prstGeom>
          <a:ln w="19050">
            <a:solidFill>
              <a:schemeClr val="tx1">
                <a:lumMod val="85000"/>
                <a:lumOff val="15000"/>
              </a:schemeClr>
            </a:solidFill>
          </a:ln>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0C43CC35-4750-6912-E49F-E917DF9AB637}"/>
              </a:ext>
            </a:extLst>
          </p:cNvPr>
          <p:cNvCxnSpPr>
            <a:cxnSpLocks/>
          </p:cNvCxnSpPr>
          <p:nvPr userDrawn="1"/>
        </p:nvCxnSpPr>
        <p:spPr>
          <a:xfrm>
            <a:off x="914400" y="658586"/>
            <a:ext cx="304800" cy="0"/>
          </a:xfrm>
          <a:prstGeom prst="line">
            <a:avLst/>
          </a:prstGeom>
          <a:ln w="19050">
            <a:solidFill>
              <a:schemeClr val="tx1">
                <a:lumMod val="85000"/>
                <a:lumOff val="15000"/>
              </a:schemeClr>
            </a:solidFill>
          </a:ln>
        </p:spPr>
        <p:style>
          <a:lnRef idx="1">
            <a:schemeClr val="dk1"/>
          </a:lnRef>
          <a:fillRef idx="0">
            <a:schemeClr val="dk1"/>
          </a:fillRef>
          <a:effectRef idx="0">
            <a:schemeClr val="dk1"/>
          </a:effectRef>
          <a:fontRef idx="minor">
            <a:schemeClr val="tx1"/>
          </a:fontRef>
        </p:style>
      </p:cxnSp>
      <p:sp>
        <p:nvSpPr>
          <p:cNvPr id="17" name="Text Placeholder 16">
            <a:extLst>
              <a:ext uri="{FF2B5EF4-FFF2-40B4-BE49-F238E27FC236}">
                <a16:creationId xmlns:a16="http://schemas.microsoft.com/office/drawing/2014/main" id="{003331A5-D35A-E699-E3EA-6035EB0DCD16}"/>
              </a:ext>
            </a:extLst>
          </p:cNvPr>
          <p:cNvSpPr>
            <a:spLocks noGrp="1"/>
          </p:cNvSpPr>
          <p:nvPr>
            <p:ph type="body" sz="quarter" idx="14"/>
          </p:nvPr>
        </p:nvSpPr>
        <p:spPr>
          <a:xfrm>
            <a:off x="1066800" y="5185232"/>
            <a:ext cx="2971800" cy="365126"/>
          </a:xfrm>
        </p:spPr>
        <p:txBody>
          <a:bodyPr>
            <a:normAutofit/>
          </a:bodyPr>
          <a:lstStyle>
            <a:lvl1pPr marL="0" indent="0">
              <a:buNone/>
              <a:defRPr sz="1800">
                <a:solidFill>
                  <a:schemeClr val="tx1">
                    <a:lumMod val="50000"/>
                    <a:lumOff val="50000"/>
                  </a:schemeClr>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a:t>
            </a:r>
          </a:p>
        </p:txBody>
      </p:sp>
      <p:sp>
        <p:nvSpPr>
          <p:cNvPr id="18" name="Text Placeholder 16">
            <a:extLst>
              <a:ext uri="{FF2B5EF4-FFF2-40B4-BE49-F238E27FC236}">
                <a16:creationId xmlns:a16="http://schemas.microsoft.com/office/drawing/2014/main" id="{442CA476-8654-0542-5C0B-4F439516AF31}"/>
              </a:ext>
            </a:extLst>
          </p:cNvPr>
          <p:cNvSpPr>
            <a:spLocks noGrp="1"/>
          </p:cNvSpPr>
          <p:nvPr>
            <p:ph type="body" sz="quarter" idx="15"/>
          </p:nvPr>
        </p:nvSpPr>
        <p:spPr>
          <a:xfrm>
            <a:off x="1066800" y="5588228"/>
            <a:ext cx="2971800" cy="365126"/>
          </a:xfrm>
        </p:spPr>
        <p:txBody>
          <a:bodyPr>
            <a:noAutofit/>
          </a:bodyPr>
          <a:lstStyle>
            <a:lvl1pPr marL="0" indent="0">
              <a:buNone/>
              <a:defRPr sz="2000">
                <a:solidFill>
                  <a:schemeClr val="tx1">
                    <a:lumMod val="85000"/>
                    <a:lumOff val="15000"/>
                  </a:schemeClr>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a:t>
            </a:r>
          </a:p>
        </p:txBody>
      </p:sp>
    </p:spTree>
    <p:extLst>
      <p:ext uri="{BB962C8B-B14F-4D97-AF65-F5344CB8AC3E}">
        <p14:creationId xmlns:p14="http://schemas.microsoft.com/office/powerpoint/2010/main" val="2824232365"/>
      </p:ext>
    </p:extLst>
  </p:cSld>
  <p:clrMapOvr>
    <a:masterClrMapping/>
  </p:clrMapOvr>
  <p:extLst>
    <p:ext uri="{DCECCB84-F9BA-43D5-87BE-67443E8EF086}">
      <p15:sldGuideLst xmlns:p15="http://schemas.microsoft.com/office/powerpoint/2012/main">
        <p15:guide id="1" orient="horz" pos="936">
          <p15:clr>
            <a:srgbClr val="FBAE40"/>
          </p15:clr>
        </p15:guide>
        <p15:guide id="2" pos="576">
          <p15:clr>
            <a:srgbClr val="FBAE40"/>
          </p15:clr>
        </p15:guide>
        <p15:guide id="3" orient="horz" pos="3744">
          <p15:clr>
            <a:srgbClr val="FBAE40"/>
          </p15:clr>
        </p15:guide>
        <p15:guide id="4" pos="6864">
          <p15:clr>
            <a:srgbClr val="FBAE40"/>
          </p15:clr>
        </p15:guide>
        <p15:guide id="5" pos="4560">
          <p15:clr>
            <a:srgbClr val="FBAE40"/>
          </p15:clr>
        </p15:guide>
        <p15:guide id="6" orient="horz" pos="1512">
          <p15:clr>
            <a:srgbClr val="FBAE40"/>
          </p15:clr>
        </p15:guide>
        <p15:guide id="7" orient="horz" pos="360">
          <p15:clr>
            <a:srgbClr val="FBAE40"/>
          </p15:clr>
        </p15:guide>
        <p15:guide id="8" pos="672">
          <p15:clr>
            <a:srgbClr val="FBAE40"/>
          </p15:clr>
        </p15:guide>
        <p15:guide id="9" pos="3720">
          <p15:clr>
            <a:srgbClr val="FBAE40"/>
          </p15:clr>
        </p15:guide>
        <p15:guide id="10" pos="6360">
          <p15:clr>
            <a:srgbClr val="FBAE40"/>
          </p15:clr>
        </p15:guide>
        <p15:guide id="11" pos="715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1F0685-5C16-8395-1673-FB4B2B0F9B7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7104A7C-6947-CEC3-DAEE-F9FD55FF93A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6F13D25-4A71-023F-B1D5-1CD66CFD57C9}"/>
              </a:ext>
            </a:extLst>
          </p:cNvPr>
          <p:cNvSpPr>
            <a:spLocks noGrp="1"/>
          </p:cNvSpPr>
          <p:nvPr>
            <p:ph type="dt" sz="half" idx="10"/>
          </p:nvPr>
        </p:nvSpPr>
        <p:spPr/>
        <p:txBody>
          <a:bodyPr/>
          <a:lstStyle/>
          <a:p>
            <a:fld id="{0FC44A7F-4DD0-4F8E-AA2B-EF64A754B86E}" type="datetimeFigureOut">
              <a:rPr lang="en-US" smtClean="0"/>
              <a:t>7/16/2024</a:t>
            </a:fld>
            <a:endParaRPr lang="en-US"/>
          </a:p>
        </p:txBody>
      </p:sp>
      <p:sp>
        <p:nvSpPr>
          <p:cNvPr id="5" name="Footer Placeholder 4">
            <a:extLst>
              <a:ext uri="{FF2B5EF4-FFF2-40B4-BE49-F238E27FC236}">
                <a16:creationId xmlns:a16="http://schemas.microsoft.com/office/drawing/2014/main" id="{FF2F45CA-A618-3A48-9E6B-2A43578228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5A6C94-1347-4552-84F3-B3DD2784C325}"/>
              </a:ext>
            </a:extLst>
          </p:cNvPr>
          <p:cNvSpPr>
            <a:spLocks noGrp="1"/>
          </p:cNvSpPr>
          <p:nvPr>
            <p:ph type="sldNum" sz="quarter" idx="12"/>
          </p:nvPr>
        </p:nvSpPr>
        <p:spPr/>
        <p:txBody>
          <a:bodyPr/>
          <a:lstStyle/>
          <a:p>
            <a:fld id="{2F16AD29-007B-45DE-ABC5-8FB5D111CC86}" type="slidenum">
              <a:rPr lang="en-US" smtClean="0"/>
              <a:t>‹#›</a:t>
            </a:fld>
            <a:endParaRPr lang="en-US"/>
          </a:p>
        </p:txBody>
      </p:sp>
    </p:spTree>
    <p:extLst>
      <p:ext uri="{BB962C8B-B14F-4D97-AF65-F5344CB8AC3E}">
        <p14:creationId xmlns:p14="http://schemas.microsoft.com/office/powerpoint/2010/main" val="2127923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EA2AB-FFAA-6674-0F87-197F21E91BE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EB2822-306F-1D40-DA8C-DFEEA8F7336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046074C-BBA3-E6DF-C819-7DE7FE9F097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7166E3B-C45A-2EA4-3B30-CD15F97D4FA9}"/>
              </a:ext>
            </a:extLst>
          </p:cNvPr>
          <p:cNvSpPr>
            <a:spLocks noGrp="1"/>
          </p:cNvSpPr>
          <p:nvPr>
            <p:ph type="dt" sz="half" idx="10"/>
          </p:nvPr>
        </p:nvSpPr>
        <p:spPr/>
        <p:txBody>
          <a:bodyPr/>
          <a:lstStyle/>
          <a:p>
            <a:fld id="{0FC44A7F-4DD0-4F8E-AA2B-EF64A754B86E}" type="datetimeFigureOut">
              <a:rPr lang="en-US" smtClean="0"/>
              <a:t>7/16/2024</a:t>
            </a:fld>
            <a:endParaRPr lang="en-US"/>
          </a:p>
        </p:txBody>
      </p:sp>
      <p:sp>
        <p:nvSpPr>
          <p:cNvPr id="6" name="Footer Placeholder 5">
            <a:extLst>
              <a:ext uri="{FF2B5EF4-FFF2-40B4-BE49-F238E27FC236}">
                <a16:creationId xmlns:a16="http://schemas.microsoft.com/office/drawing/2014/main" id="{28FF4234-EF6A-B96B-4B4B-E2E1D478F40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C7D4934-FEA7-E7F7-400A-E6E6C81F9759}"/>
              </a:ext>
            </a:extLst>
          </p:cNvPr>
          <p:cNvSpPr>
            <a:spLocks noGrp="1"/>
          </p:cNvSpPr>
          <p:nvPr>
            <p:ph type="sldNum" sz="quarter" idx="12"/>
          </p:nvPr>
        </p:nvSpPr>
        <p:spPr/>
        <p:txBody>
          <a:bodyPr/>
          <a:lstStyle/>
          <a:p>
            <a:fld id="{2F16AD29-007B-45DE-ABC5-8FB5D111CC86}" type="slidenum">
              <a:rPr lang="en-US" smtClean="0"/>
              <a:t>‹#›</a:t>
            </a:fld>
            <a:endParaRPr lang="en-US"/>
          </a:p>
        </p:txBody>
      </p:sp>
    </p:spTree>
    <p:extLst>
      <p:ext uri="{BB962C8B-B14F-4D97-AF65-F5344CB8AC3E}">
        <p14:creationId xmlns:p14="http://schemas.microsoft.com/office/powerpoint/2010/main" val="20758643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F8D74-417A-71B9-1B98-3029B54F407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4690CBE-6937-2E55-7760-67F3A83BD9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8E67DC1-0D73-084F-F166-0955E2FBCC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234B55-8742-D5A3-63BF-A9D9E16E36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42FE570-09C1-62D8-F09A-7343B9D83BE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4A1F846-F72E-0A2A-8E1B-91BC88C83901}"/>
              </a:ext>
            </a:extLst>
          </p:cNvPr>
          <p:cNvSpPr>
            <a:spLocks noGrp="1"/>
          </p:cNvSpPr>
          <p:nvPr>
            <p:ph type="dt" sz="half" idx="10"/>
          </p:nvPr>
        </p:nvSpPr>
        <p:spPr/>
        <p:txBody>
          <a:bodyPr/>
          <a:lstStyle/>
          <a:p>
            <a:fld id="{0FC44A7F-4DD0-4F8E-AA2B-EF64A754B86E}" type="datetimeFigureOut">
              <a:rPr lang="en-US" smtClean="0"/>
              <a:t>7/16/2024</a:t>
            </a:fld>
            <a:endParaRPr lang="en-US"/>
          </a:p>
        </p:txBody>
      </p:sp>
      <p:sp>
        <p:nvSpPr>
          <p:cNvPr id="8" name="Footer Placeholder 7">
            <a:extLst>
              <a:ext uri="{FF2B5EF4-FFF2-40B4-BE49-F238E27FC236}">
                <a16:creationId xmlns:a16="http://schemas.microsoft.com/office/drawing/2014/main" id="{9B82C5E2-984B-5A60-E388-C08305A6151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8060C0D-6955-EB67-0DCB-29BC24B16278}"/>
              </a:ext>
            </a:extLst>
          </p:cNvPr>
          <p:cNvSpPr>
            <a:spLocks noGrp="1"/>
          </p:cNvSpPr>
          <p:nvPr>
            <p:ph type="sldNum" sz="quarter" idx="12"/>
          </p:nvPr>
        </p:nvSpPr>
        <p:spPr/>
        <p:txBody>
          <a:bodyPr/>
          <a:lstStyle/>
          <a:p>
            <a:fld id="{2F16AD29-007B-45DE-ABC5-8FB5D111CC86}" type="slidenum">
              <a:rPr lang="en-US" smtClean="0"/>
              <a:t>‹#›</a:t>
            </a:fld>
            <a:endParaRPr lang="en-US"/>
          </a:p>
        </p:txBody>
      </p:sp>
    </p:spTree>
    <p:extLst>
      <p:ext uri="{BB962C8B-B14F-4D97-AF65-F5344CB8AC3E}">
        <p14:creationId xmlns:p14="http://schemas.microsoft.com/office/powerpoint/2010/main" val="240755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517D5-CFDA-531E-C1F3-5D41EA7A38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337973B-8D16-5AFE-1F9F-F670056A61B5}"/>
              </a:ext>
            </a:extLst>
          </p:cNvPr>
          <p:cNvSpPr>
            <a:spLocks noGrp="1"/>
          </p:cNvSpPr>
          <p:nvPr>
            <p:ph type="dt" sz="half" idx="10"/>
          </p:nvPr>
        </p:nvSpPr>
        <p:spPr/>
        <p:txBody>
          <a:bodyPr/>
          <a:lstStyle/>
          <a:p>
            <a:fld id="{0FC44A7F-4DD0-4F8E-AA2B-EF64A754B86E}" type="datetimeFigureOut">
              <a:rPr lang="en-US" smtClean="0"/>
              <a:t>7/16/2024</a:t>
            </a:fld>
            <a:endParaRPr lang="en-US"/>
          </a:p>
        </p:txBody>
      </p:sp>
      <p:sp>
        <p:nvSpPr>
          <p:cNvPr id="4" name="Footer Placeholder 3">
            <a:extLst>
              <a:ext uri="{FF2B5EF4-FFF2-40B4-BE49-F238E27FC236}">
                <a16:creationId xmlns:a16="http://schemas.microsoft.com/office/drawing/2014/main" id="{95D5CD14-6D26-3481-89EF-511D7E48D0B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6AEC430-B975-147B-1471-6CD0019FC453}"/>
              </a:ext>
            </a:extLst>
          </p:cNvPr>
          <p:cNvSpPr>
            <a:spLocks noGrp="1"/>
          </p:cNvSpPr>
          <p:nvPr>
            <p:ph type="sldNum" sz="quarter" idx="12"/>
          </p:nvPr>
        </p:nvSpPr>
        <p:spPr/>
        <p:txBody>
          <a:bodyPr/>
          <a:lstStyle/>
          <a:p>
            <a:fld id="{2F16AD29-007B-45DE-ABC5-8FB5D111CC86}" type="slidenum">
              <a:rPr lang="en-US" smtClean="0"/>
              <a:t>‹#›</a:t>
            </a:fld>
            <a:endParaRPr lang="en-US"/>
          </a:p>
        </p:txBody>
      </p:sp>
    </p:spTree>
    <p:extLst>
      <p:ext uri="{BB962C8B-B14F-4D97-AF65-F5344CB8AC3E}">
        <p14:creationId xmlns:p14="http://schemas.microsoft.com/office/powerpoint/2010/main" val="3479266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BAA985-4906-39BD-0A63-E65357BF5B7F}"/>
              </a:ext>
            </a:extLst>
          </p:cNvPr>
          <p:cNvSpPr>
            <a:spLocks noGrp="1"/>
          </p:cNvSpPr>
          <p:nvPr>
            <p:ph type="dt" sz="half" idx="10"/>
          </p:nvPr>
        </p:nvSpPr>
        <p:spPr/>
        <p:txBody>
          <a:bodyPr/>
          <a:lstStyle/>
          <a:p>
            <a:fld id="{0FC44A7F-4DD0-4F8E-AA2B-EF64A754B86E}" type="datetimeFigureOut">
              <a:rPr lang="en-US" smtClean="0"/>
              <a:t>7/16/2024</a:t>
            </a:fld>
            <a:endParaRPr lang="en-US"/>
          </a:p>
        </p:txBody>
      </p:sp>
      <p:sp>
        <p:nvSpPr>
          <p:cNvPr id="3" name="Footer Placeholder 2">
            <a:extLst>
              <a:ext uri="{FF2B5EF4-FFF2-40B4-BE49-F238E27FC236}">
                <a16:creationId xmlns:a16="http://schemas.microsoft.com/office/drawing/2014/main" id="{A4184039-8538-9C76-E59D-D99E306465F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8E60BC7-8512-47FE-91D0-CEF3C98DCCE7}"/>
              </a:ext>
            </a:extLst>
          </p:cNvPr>
          <p:cNvSpPr>
            <a:spLocks noGrp="1"/>
          </p:cNvSpPr>
          <p:nvPr>
            <p:ph type="sldNum" sz="quarter" idx="12"/>
          </p:nvPr>
        </p:nvSpPr>
        <p:spPr/>
        <p:txBody>
          <a:bodyPr/>
          <a:lstStyle/>
          <a:p>
            <a:fld id="{2F16AD29-007B-45DE-ABC5-8FB5D111CC86}" type="slidenum">
              <a:rPr lang="en-US" smtClean="0"/>
              <a:t>‹#›</a:t>
            </a:fld>
            <a:endParaRPr lang="en-US"/>
          </a:p>
        </p:txBody>
      </p:sp>
    </p:spTree>
    <p:extLst>
      <p:ext uri="{BB962C8B-B14F-4D97-AF65-F5344CB8AC3E}">
        <p14:creationId xmlns:p14="http://schemas.microsoft.com/office/powerpoint/2010/main" val="33874670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08F8FA-A4BD-E789-8633-DF909E0BA9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40C311-4E30-0501-26A8-C97382161A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BAA1A12-C398-FF81-ED44-61DE227A9B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6127FD-033D-4863-4468-67D58C218BFF}"/>
              </a:ext>
            </a:extLst>
          </p:cNvPr>
          <p:cNvSpPr>
            <a:spLocks noGrp="1"/>
          </p:cNvSpPr>
          <p:nvPr>
            <p:ph type="dt" sz="half" idx="10"/>
          </p:nvPr>
        </p:nvSpPr>
        <p:spPr/>
        <p:txBody>
          <a:bodyPr/>
          <a:lstStyle/>
          <a:p>
            <a:fld id="{0FC44A7F-4DD0-4F8E-AA2B-EF64A754B86E}" type="datetimeFigureOut">
              <a:rPr lang="en-US" smtClean="0"/>
              <a:t>7/16/2024</a:t>
            </a:fld>
            <a:endParaRPr lang="en-US"/>
          </a:p>
        </p:txBody>
      </p:sp>
      <p:sp>
        <p:nvSpPr>
          <p:cNvPr id="6" name="Footer Placeholder 5">
            <a:extLst>
              <a:ext uri="{FF2B5EF4-FFF2-40B4-BE49-F238E27FC236}">
                <a16:creationId xmlns:a16="http://schemas.microsoft.com/office/drawing/2014/main" id="{CA8FCF64-42CA-2C6A-DE01-1AC73CBFDBA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DFC04D-7A3C-956E-6EE6-B5BE86701FF2}"/>
              </a:ext>
            </a:extLst>
          </p:cNvPr>
          <p:cNvSpPr>
            <a:spLocks noGrp="1"/>
          </p:cNvSpPr>
          <p:nvPr>
            <p:ph type="sldNum" sz="quarter" idx="12"/>
          </p:nvPr>
        </p:nvSpPr>
        <p:spPr/>
        <p:txBody>
          <a:bodyPr/>
          <a:lstStyle/>
          <a:p>
            <a:fld id="{2F16AD29-007B-45DE-ABC5-8FB5D111CC86}" type="slidenum">
              <a:rPr lang="en-US" smtClean="0"/>
              <a:t>‹#›</a:t>
            </a:fld>
            <a:endParaRPr lang="en-US"/>
          </a:p>
        </p:txBody>
      </p:sp>
    </p:spTree>
    <p:extLst>
      <p:ext uri="{BB962C8B-B14F-4D97-AF65-F5344CB8AC3E}">
        <p14:creationId xmlns:p14="http://schemas.microsoft.com/office/powerpoint/2010/main" val="2343544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2A1B6-E546-27E4-3413-ABBC10CDD1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D40288-C37D-B14D-C095-EDF59E265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2F712C-31EB-03DF-2C0A-75529B3718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F9C749-4DA4-04F6-DE1E-407F4DE22E23}"/>
              </a:ext>
            </a:extLst>
          </p:cNvPr>
          <p:cNvSpPr>
            <a:spLocks noGrp="1"/>
          </p:cNvSpPr>
          <p:nvPr>
            <p:ph type="dt" sz="half" idx="10"/>
          </p:nvPr>
        </p:nvSpPr>
        <p:spPr/>
        <p:txBody>
          <a:bodyPr/>
          <a:lstStyle/>
          <a:p>
            <a:fld id="{0FC44A7F-4DD0-4F8E-AA2B-EF64A754B86E}" type="datetimeFigureOut">
              <a:rPr lang="en-US" smtClean="0"/>
              <a:t>7/16/2024</a:t>
            </a:fld>
            <a:endParaRPr lang="en-US"/>
          </a:p>
        </p:txBody>
      </p:sp>
      <p:sp>
        <p:nvSpPr>
          <p:cNvPr id="6" name="Footer Placeholder 5">
            <a:extLst>
              <a:ext uri="{FF2B5EF4-FFF2-40B4-BE49-F238E27FC236}">
                <a16:creationId xmlns:a16="http://schemas.microsoft.com/office/drawing/2014/main" id="{06201291-CDF8-8550-16DE-CFE48A7E266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DB4ED59-20C5-AAE6-FA13-8ABDF69C638A}"/>
              </a:ext>
            </a:extLst>
          </p:cNvPr>
          <p:cNvSpPr>
            <a:spLocks noGrp="1"/>
          </p:cNvSpPr>
          <p:nvPr>
            <p:ph type="sldNum" sz="quarter" idx="12"/>
          </p:nvPr>
        </p:nvSpPr>
        <p:spPr/>
        <p:txBody>
          <a:bodyPr/>
          <a:lstStyle/>
          <a:p>
            <a:fld id="{2F16AD29-007B-45DE-ABC5-8FB5D111CC86}" type="slidenum">
              <a:rPr lang="en-US" smtClean="0"/>
              <a:t>‹#›</a:t>
            </a:fld>
            <a:endParaRPr lang="en-US"/>
          </a:p>
        </p:txBody>
      </p:sp>
    </p:spTree>
    <p:extLst>
      <p:ext uri="{BB962C8B-B14F-4D97-AF65-F5344CB8AC3E}">
        <p14:creationId xmlns:p14="http://schemas.microsoft.com/office/powerpoint/2010/main" val="1374556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9AE8F5-8AAD-2548-3988-63064A6503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16B4825-9551-A32F-5A50-D275FCEC4E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B79091-E727-C4E7-C4BB-563ACC2F5A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C44A7F-4DD0-4F8E-AA2B-EF64A754B86E}" type="datetimeFigureOut">
              <a:rPr lang="en-US" smtClean="0"/>
              <a:t>7/16/2024</a:t>
            </a:fld>
            <a:endParaRPr lang="en-US"/>
          </a:p>
        </p:txBody>
      </p:sp>
      <p:sp>
        <p:nvSpPr>
          <p:cNvPr id="5" name="Footer Placeholder 4">
            <a:extLst>
              <a:ext uri="{FF2B5EF4-FFF2-40B4-BE49-F238E27FC236}">
                <a16:creationId xmlns:a16="http://schemas.microsoft.com/office/drawing/2014/main" id="{05B1B557-F4C0-D2EC-B731-921C25F6CF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20ADF42-CE5F-AA32-8175-E8ACA907EA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16AD29-007B-45DE-ABC5-8FB5D111CC86}" type="slidenum">
              <a:rPr lang="en-US" smtClean="0"/>
              <a:t>‹#›</a:t>
            </a:fld>
            <a:endParaRPr lang="en-US"/>
          </a:p>
        </p:txBody>
      </p:sp>
    </p:spTree>
    <p:extLst>
      <p:ext uri="{BB962C8B-B14F-4D97-AF65-F5344CB8AC3E}">
        <p14:creationId xmlns:p14="http://schemas.microsoft.com/office/powerpoint/2010/main" val="33446208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54C769-5B6E-5C22-9516-5D7BE462E3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023190F5-D493-CE67-ED1B-D761BFA699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725225E-A593-BBE5-FA35-2952DE6D56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0812C0-D4F0-C345-96B4-1E8B918506AC}" type="datetimeFigureOut">
              <a:rPr lang="en-US" smtClean="0"/>
              <a:t>7/16/2024</a:t>
            </a:fld>
            <a:endParaRPr lang="en-US"/>
          </a:p>
        </p:txBody>
      </p:sp>
      <p:sp>
        <p:nvSpPr>
          <p:cNvPr id="6" name="Slide Number Placeholder 5">
            <a:extLst>
              <a:ext uri="{FF2B5EF4-FFF2-40B4-BE49-F238E27FC236}">
                <a16:creationId xmlns:a16="http://schemas.microsoft.com/office/drawing/2014/main" id="{BB730E95-9162-1956-4897-1AA052698F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9709E4-652E-524A-8D35-CF602AA44AAA}" type="slidenum">
              <a:rPr lang="en-US" smtClean="0"/>
              <a:t>‹#›</a:t>
            </a:fld>
            <a:endParaRPr lang="en-US"/>
          </a:p>
        </p:txBody>
      </p:sp>
    </p:spTree>
    <p:extLst>
      <p:ext uri="{BB962C8B-B14F-4D97-AF65-F5344CB8AC3E}">
        <p14:creationId xmlns:p14="http://schemas.microsoft.com/office/powerpoint/2010/main" val="1679508059"/>
      </p:ext>
    </p:extLst>
  </p:cSld>
  <p:clrMap bg1="lt1" tx1="dk1" bg2="lt2" tx2="dk2" accent1="accent1" accent2="accent2" accent3="accent3" accent4="accent4" accent5="accent5" accent6="accent6" hlink="hlink" folHlink="folHlink"/>
  <p:sldLayoutIdLst>
    <p:sldLayoutId id="2147483662" r:id="rId1"/>
    <p:sldLayoutId id="2147483672" r:id="rId2"/>
    <p:sldLayoutId id="2147483664" r:id="rId3"/>
    <p:sldLayoutId id="2147483665" r:id="rId4"/>
    <p:sldLayoutId id="2147483666" r:id="rId5"/>
    <p:sldLayoutId id="2147483667" r:id="rId6"/>
    <p:sldLayoutId id="2147483668" r:id="rId7"/>
    <p:sldLayoutId id="2147483669" r:id="rId8"/>
    <p:sldLayoutId id="2147483673" r:id="rId9"/>
    <p:sldLayoutId id="2147483670" r:id="rId10"/>
    <p:sldLayoutId id="2147483671" r:id="rId11"/>
    <p:sldLayoutId id="2147483660" r:id="rId12"/>
  </p:sldLayoutIdLst>
  <p:txStyles>
    <p:titleStyle>
      <a:lvl1pPr algn="l" defTabSz="914400" rtl="0" eaLnBrk="1" latinLnBrk="0" hangingPunct="1">
        <a:lnSpc>
          <a:spcPct val="90000"/>
        </a:lnSpc>
        <a:spcBef>
          <a:spcPct val="0"/>
        </a:spcBef>
        <a:buNone/>
        <a:defRPr sz="4800" kern="1200">
          <a:solidFill>
            <a:schemeClr val="tx1">
              <a:lumMod val="85000"/>
              <a:lumOff val="15000"/>
            </a:schemeClr>
          </a:solidFill>
          <a:latin typeface="Poppins" pitchFamily="2" charset="77"/>
          <a:ea typeface="+mj-ea"/>
          <a:cs typeface="Poppins" pitchFamily="2" charset="77"/>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85000"/>
              <a:lumOff val="1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85000"/>
              <a:lumOff val="1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85000"/>
              <a:lumOff val="1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85000"/>
              <a:lumOff val="1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85000"/>
              <a:lumOff val="1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pos="6144">
          <p15:clr>
            <a:srgbClr val="F26B43"/>
          </p15:clr>
        </p15:guide>
        <p15:guide id="4" pos="7416">
          <p15:clr>
            <a:srgbClr val="F26B43"/>
          </p15:clr>
        </p15:guide>
        <p15:guide id="5" pos="312">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536A1-1A23-FDCA-E791-278F673BA931}"/>
              </a:ext>
            </a:extLst>
          </p:cNvPr>
          <p:cNvSpPr>
            <a:spLocks noGrp="1"/>
          </p:cNvSpPr>
          <p:nvPr>
            <p:ph type="title"/>
          </p:nvPr>
        </p:nvSpPr>
        <p:spPr/>
        <p:txBody>
          <a:bodyPr/>
          <a:lstStyle/>
          <a:p>
            <a:r>
              <a:rPr lang="en-US" dirty="0"/>
              <a:t>Political System in India</a:t>
            </a:r>
          </a:p>
        </p:txBody>
      </p:sp>
      <p:sp>
        <p:nvSpPr>
          <p:cNvPr id="4" name="Text Placeholder 3">
            <a:extLst>
              <a:ext uri="{FF2B5EF4-FFF2-40B4-BE49-F238E27FC236}">
                <a16:creationId xmlns:a16="http://schemas.microsoft.com/office/drawing/2014/main" id="{E44F0848-B081-1EB4-54CE-A4262714BD2C}"/>
              </a:ext>
            </a:extLst>
          </p:cNvPr>
          <p:cNvSpPr>
            <a:spLocks noGrp="1"/>
          </p:cNvSpPr>
          <p:nvPr>
            <p:ph type="body" sz="quarter" idx="14"/>
          </p:nvPr>
        </p:nvSpPr>
        <p:spPr/>
        <p:txBody>
          <a:bodyPr/>
          <a:lstStyle/>
          <a:p>
            <a:r>
              <a:rPr lang="en-US"/>
              <a:t>Created by</a:t>
            </a:r>
            <a:endParaRPr lang="en-US" dirty="0"/>
          </a:p>
        </p:txBody>
      </p:sp>
      <p:sp>
        <p:nvSpPr>
          <p:cNvPr id="5" name="Text Placeholder 4">
            <a:extLst>
              <a:ext uri="{FF2B5EF4-FFF2-40B4-BE49-F238E27FC236}">
                <a16:creationId xmlns:a16="http://schemas.microsoft.com/office/drawing/2014/main" id="{DAC5B7BB-086A-0BEE-471F-DC71F427D321}"/>
              </a:ext>
            </a:extLst>
          </p:cNvPr>
          <p:cNvSpPr>
            <a:spLocks noGrp="1"/>
          </p:cNvSpPr>
          <p:nvPr>
            <p:ph type="body" sz="quarter" idx="15"/>
          </p:nvPr>
        </p:nvSpPr>
        <p:spPr/>
        <p:txBody>
          <a:bodyPr/>
          <a:lstStyle/>
          <a:p>
            <a:r>
              <a:rPr lang="en-US" dirty="0"/>
              <a:t>ABDUL WAJID</a:t>
            </a:r>
          </a:p>
        </p:txBody>
      </p:sp>
      <p:pic>
        <p:nvPicPr>
          <p:cNvPr id="3" name="Picture Placeholder 2">
            <a:extLst>
              <a:ext uri="{FF2B5EF4-FFF2-40B4-BE49-F238E27FC236}">
                <a16:creationId xmlns:a16="http://schemas.microsoft.com/office/drawing/2014/main" id="{CB73BFA1-A0F8-BC91-39D9-B3318D3E2443}"/>
              </a:ext>
            </a:extLst>
          </p:cNvPr>
          <p:cNvPicPr>
            <a:picLocks noGrp="1" noChangeAspect="1"/>
          </p:cNvPicPr>
          <p:nvPr>
            <p:ph type="pic" sz="quarter" idx="13"/>
          </p:nvPr>
        </p:nvPicPr>
        <p:blipFill>
          <a:blip r:embed="rId2"/>
          <a:srcRect/>
          <a:stretch>
            <a:fillRect/>
          </a:stretch>
        </p:blipFill>
        <p:spPr/>
      </p:pic>
    </p:spTree>
    <p:extLst>
      <p:ext uri="{BB962C8B-B14F-4D97-AF65-F5344CB8AC3E}">
        <p14:creationId xmlns:p14="http://schemas.microsoft.com/office/powerpoint/2010/main" val="979534594"/>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BCFAE-B1CD-59D2-7438-72F592E8E17A}"/>
              </a:ext>
            </a:extLst>
          </p:cNvPr>
          <p:cNvSpPr>
            <a:spLocks noGrp="1"/>
          </p:cNvSpPr>
          <p:nvPr>
            <p:ph type="title"/>
          </p:nvPr>
        </p:nvSpPr>
        <p:spPr/>
        <p:txBody>
          <a:bodyPr/>
          <a:lstStyle/>
          <a:p>
            <a:r>
              <a:rPr lang="en-US" dirty="0"/>
              <a:t>Overview of the Political System</a:t>
            </a:r>
          </a:p>
        </p:txBody>
      </p:sp>
      <p:sp>
        <p:nvSpPr>
          <p:cNvPr id="3" name="Text Placeholder 2">
            <a:extLst>
              <a:ext uri="{FF2B5EF4-FFF2-40B4-BE49-F238E27FC236}">
                <a16:creationId xmlns:a16="http://schemas.microsoft.com/office/drawing/2014/main" id="{B7B46312-B37F-8AEE-AF33-21261214C721}"/>
              </a:ext>
            </a:extLst>
          </p:cNvPr>
          <p:cNvSpPr>
            <a:spLocks noGrp="1"/>
          </p:cNvSpPr>
          <p:nvPr>
            <p:ph type="body" sz="quarter" idx="13"/>
          </p:nvPr>
        </p:nvSpPr>
        <p:spPr/>
        <p:txBody>
          <a:bodyPr/>
          <a:lstStyle/>
          <a:p>
            <a:r>
              <a:rPr lang="en-US"/>
              <a:t>Executive Branch</a:t>
            </a:r>
          </a:p>
        </p:txBody>
      </p:sp>
      <p:sp>
        <p:nvSpPr>
          <p:cNvPr id="4" name="Text Placeholder 3">
            <a:extLst>
              <a:ext uri="{FF2B5EF4-FFF2-40B4-BE49-F238E27FC236}">
                <a16:creationId xmlns:a16="http://schemas.microsoft.com/office/drawing/2014/main" id="{D55CDFF9-71A5-F857-F338-98436211CEB8}"/>
              </a:ext>
            </a:extLst>
          </p:cNvPr>
          <p:cNvSpPr>
            <a:spLocks noGrp="1"/>
          </p:cNvSpPr>
          <p:nvPr>
            <p:ph type="body" sz="quarter" idx="14"/>
          </p:nvPr>
        </p:nvSpPr>
        <p:spPr/>
        <p:txBody>
          <a:bodyPr/>
          <a:lstStyle/>
          <a:p>
            <a:r>
              <a:rPr lang="en-US"/>
              <a:t>Legislative Branch</a:t>
            </a:r>
          </a:p>
        </p:txBody>
      </p:sp>
      <p:sp>
        <p:nvSpPr>
          <p:cNvPr id="5" name="Text Placeholder 4">
            <a:extLst>
              <a:ext uri="{FF2B5EF4-FFF2-40B4-BE49-F238E27FC236}">
                <a16:creationId xmlns:a16="http://schemas.microsoft.com/office/drawing/2014/main" id="{AC1633F2-8657-F24E-4C4C-CC269E495E4F}"/>
              </a:ext>
            </a:extLst>
          </p:cNvPr>
          <p:cNvSpPr>
            <a:spLocks noGrp="1"/>
          </p:cNvSpPr>
          <p:nvPr>
            <p:ph type="body" sz="quarter" idx="15"/>
          </p:nvPr>
        </p:nvSpPr>
        <p:spPr/>
        <p:txBody>
          <a:bodyPr/>
          <a:lstStyle/>
          <a:p>
            <a:r>
              <a:rPr lang="en-US"/>
              <a:t>Judicial Branch</a:t>
            </a:r>
          </a:p>
        </p:txBody>
      </p:sp>
      <p:sp>
        <p:nvSpPr>
          <p:cNvPr id="6" name="Text Placeholder 5">
            <a:extLst>
              <a:ext uri="{FF2B5EF4-FFF2-40B4-BE49-F238E27FC236}">
                <a16:creationId xmlns:a16="http://schemas.microsoft.com/office/drawing/2014/main" id="{610A4813-EDD4-6E90-22C8-DD0FEADF7AB1}"/>
              </a:ext>
            </a:extLst>
          </p:cNvPr>
          <p:cNvSpPr>
            <a:spLocks noGrp="1"/>
          </p:cNvSpPr>
          <p:nvPr>
            <p:ph type="body" sz="quarter" idx="16"/>
          </p:nvPr>
        </p:nvSpPr>
        <p:spPr/>
        <p:txBody>
          <a:bodyPr/>
          <a:lstStyle/>
          <a:p>
            <a:r>
              <a:rPr lang="en-US" dirty="0"/>
              <a:t>The President is the head of state, while the Prime Minister is the head of government. The executive branch also includes the Council of Ministers, who aid and advise the President.</a:t>
            </a:r>
          </a:p>
        </p:txBody>
      </p:sp>
      <p:sp>
        <p:nvSpPr>
          <p:cNvPr id="7" name="Text Placeholder 6">
            <a:extLst>
              <a:ext uri="{FF2B5EF4-FFF2-40B4-BE49-F238E27FC236}">
                <a16:creationId xmlns:a16="http://schemas.microsoft.com/office/drawing/2014/main" id="{BC6A0E85-D602-3A5F-CACC-1C07E1861D61}"/>
              </a:ext>
            </a:extLst>
          </p:cNvPr>
          <p:cNvSpPr>
            <a:spLocks noGrp="1"/>
          </p:cNvSpPr>
          <p:nvPr>
            <p:ph type="body" sz="quarter" idx="17"/>
          </p:nvPr>
        </p:nvSpPr>
        <p:spPr/>
        <p:txBody>
          <a:bodyPr/>
          <a:lstStyle/>
          <a:p>
            <a:r>
              <a:rPr lang="en-US"/>
              <a:t>The Parliament of India consists of the President and two Houses - the Rajya Sabha (Council of States) and the Lok Sabha (House of the People). It is responsible for making laws and overseeing the executive.</a:t>
            </a:r>
          </a:p>
        </p:txBody>
      </p:sp>
      <p:sp>
        <p:nvSpPr>
          <p:cNvPr id="8" name="Text Placeholder 7">
            <a:extLst>
              <a:ext uri="{FF2B5EF4-FFF2-40B4-BE49-F238E27FC236}">
                <a16:creationId xmlns:a16="http://schemas.microsoft.com/office/drawing/2014/main" id="{84D18EC8-B812-3CB6-2BC5-FEBF6D553843}"/>
              </a:ext>
            </a:extLst>
          </p:cNvPr>
          <p:cNvSpPr>
            <a:spLocks noGrp="1"/>
          </p:cNvSpPr>
          <p:nvPr>
            <p:ph type="body" sz="quarter" idx="18"/>
          </p:nvPr>
        </p:nvSpPr>
        <p:spPr/>
        <p:txBody>
          <a:bodyPr/>
          <a:lstStyle/>
          <a:p>
            <a:r>
              <a:rPr lang="en-US"/>
              <a:t>The Supreme Court is the highest judicial body in India, responsible for upholding the Constitution and adjudicating disputes between the central government and state governments or among states.</a:t>
            </a:r>
          </a:p>
        </p:txBody>
      </p:sp>
    </p:spTree>
    <p:extLst>
      <p:ext uri="{BB962C8B-B14F-4D97-AF65-F5344CB8AC3E}">
        <p14:creationId xmlns:p14="http://schemas.microsoft.com/office/powerpoint/2010/main" val="3497650309"/>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7C345-91F4-AD79-4BAB-A69160FEF06F}"/>
              </a:ext>
            </a:extLst>
          </p:cNvPr>
          <p:cNvSpPr>
            <a:spLocks noGrp="1"/>
          </p:cNvSpPr>
          <p:nvPr>
            <p:ph type="title"/>
          </p:nvPr>
        </p:nvSpPr>
        <p:spPr/>
        <p:txBody>
          <a:bodyPr/>
          <a:lstStyle/>
          <a:p>
            <a:r>
              <a:rPr lang="en-US"/>
              <a:t>Key Government Institutions</a:t>
            </a:r>
          </a:p>
        </p:txBody>
      </p:sp>
      <p:sp>
        <p:nvSpPr>
          <p:cNvPr id="3" name="Text Placeholder 2">
            <a:extLst>
              <a:ext uri="{FF2B5EF4-FFF2-40B4-BE49-F238E27FC236}">
                <a16:creationId xmlns:a16="http://schemas.microsoft.com/office/drawing/2014/main" id="{4A27A3FA-F9D1-1998-2460-5A51E1D3865F}"/>
              </a:ext>
            </a:extLst>
          </p:cNvPr>
          <p:cNvSpPr>
            <a:spLocks noGrp="1"/>
          </p:cNvSpPr>
          <p:nvPr>
            <p:ph type="body" sz="quarter" idx="13"/>
          </p:nvPr>
        </p:nvSpPr>
        <p:spPr/>
        <p:txBody>
          <a:bodyPr/>
          <a:lstStyle/>
          <a:p>
            <a:r>
              <a:rPr lang="en-US"/>
              <a:t>Roles and Functions</a:t>
            </a:r>
          </a:p>
        </p:txBody>
      </p:sp>
      <p:sp>
        <p:nvSpPr>
          <p:cNvPr id="4" name="Text Placeholder 3">
            <a:extLst>
              <a:ext uri="{FF2B5EF4-FFF2-40B4-BE49-F238E27FC236}">
                <a16:creationId xmlns:a16="http://schemas.microsoft.com/office/drawing/2014/main" id="{5427C629-C730-2A97-87F3-4CEF4185EA97}"/>
              </a:ext>
            </a:extLst>
          </p:cNvPr>
          <p:cNvSpPr>
            <a:spLocks noGrp="1"/>
          </p:cNvSpPr>
          <p:nvPr>
            <p:ph type="body" sz="quarter" idx="16"/>
          </p:nvPr>
        </p:nvSpPr>
        <p:spPr/>
        <p:txBody>
          <a:bodyPr/>
          <a:lstStyle/>
          <a:p>
            <a:r>
              <a:rPr lang="en-US"/>
              <a:t>The President serves as the ceremonial head of the country, while the Prime Minister leads the Council of Ministers and executes the powers vested in the President. The Parliament, comprising the President and two Houses, enacts laws and scrutinizes the government's functioning.</a:t>
            </a:r>
          </a:p>
        </p:txBody>
      </p:sp>
      <p:pic>
        <p:nvPicPr>
          <p:cNvPr id="7" name="Picture Placeholder 6">
            <a:extLst>
              <a:ext uri="{FF2B5EF4-FFF2-40B4-BE49-F238E27FC236}">
                <a16:creationId xmlns:a16="http://schemas.microsoft.com/office/drawing/2014/main" id="{1F4F3DD2-D1EF-EC1A-7611-FD81A6E2FF36}"/>
              </a:ext>
            </a:extLst>
          </p:cNvPr>
          <p:cNvPicPr>
            <a:picLocks noGrp="1" noChangeAspect="1"/>
          </p:cNvPicPr>
          <p:nvPr>
            <p:ph type="pic" sz="quarter" idx="19"/>
          </p:nvPr>
        </p:nvPicPr>
        <p:blipFill>
          <a:blip r:embed="rId2"/>
          <a:srcRect t="3619" b="3619"/>
          <a:stretch>
            <a:fillRect/>
          </a:stretch>
        </p:blipFill>
        <p:spPr/>
      </p:pic>
      <p:sp>
        <p:nvSpPr>
          <p:cNvPr id="6" name="Text Placeholder 5">
            <a:extLst>
              <a:ext uri="{FF2B5EF4-FFF2-40B4-BE49-F238E27FC236}">
                <a16:creationId xmlns:a16="http://schemas.microsoft.com/office/drawing/2014/main" id="{3BF48980-0838-DB3E-395C-1ADDFB3B11FF}"/>
              </a:ext>
            </a:extLst>
          </p:cNvPr>
          <p:cNvSpPr>
            <a:spLocks noGrp="1"/>
          </p:cNvSpPr>
          <p:nvPr>
            <p:ph type="body" sz="quarter" idx="20"/>
          </p:nvPr>
        </p:nvSpPr>
        <p:spPr/>
        <p:txBody>
          <a:bodyPr/>
          <a:lstStyle/>
          <a:p>
            <a:r>
              <a:rPr lang="en-US"/>
              <a:t>Photos provided by Unsplash</a:t>
            </a:r>
          </a:p>
        </p:txBody>
      </p:sp>
    </p:spTree>
    <p:extLst>
      <p:ext uri="{BB962C8B-B14F-4D97-AF65-F5344CB8AC3E}">
        <p14:creationId xmlns:p14="http://schemas.microsoft.com/office/powerpoint/2010/main" val="2989605374"/>
      </p:ext>
    </p:extLst>
  </p:cSld>
  <p:clrMapOvr>
    <a:masterClrMapping/>
  </p:clrMapOvr>
  <p:transition spd="slow">
    <p:randomBar dir="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10BF7-F08B-BF47-94C7-7ECBDB3394DE}"/>
              </a:ext>
            </a:extLst>
          </p:cNvPr>
          <p:cNvSpPr>
            <a:spLocks noGrp="1"/>
          </p:cNvSpPr>
          <p:nvPr>
            <p:ph type="title"/>
          </p:nvPr>
        </p:nvSpPr>
        <p:spPr/>
        <p:txBody>
          <a:bodyPr/>
          <a:lstStyle/>
          <a:p>
            <a:r>
              <a:rPr lang="en-US"/>
              <a:t>Political Parties</a:t>
            </a:r>
          </a:p>
        </p:txBody>
      </p:sp>
      <p:pic>
        <p:nvPicPr>
          <p:cNvPr id="9" name="Picture Placeholder 8">
            <a:extLst>
              <a:ext uri="{FF2B5EF4-FFF2-40B4-BE49-F238E27FC236}">
                <a16:creationId xmlns:a16="http://schemas.microsoft.com/office/drawing/2014/main" id="{1337E420-008A-D447-1D24-C0DFA9603D63}"/>
              </a:ext>
            </a:extLst>
          </p:cNvPr>
          <p:cNvPicPr>
            <a:picLocks noGrp="1" noChangeAspect="1"/>
          </p:cNvPicPr>
          <p:nvPr>
            <p:ph type="pic" sz="quarter" idx="19"/>
          </p:nvPr>
        </p:nvPicPr>
        <p:blipFill>
          <a:blip r:embed="rId2"/>
          <a:srcRect l="28835" r="28835"/>
          <a:stretch>
            <a:fillRect/>
          </a:stretch>
        </p:blipFill>
        <p:spPr/>
      </p:pic>
      <p:sp>
        <p:nvSpPr>
          <p:cNvPr id="4" name="Text Placeholder 3">
            <a:extLst>
              <a:ext uri="{FF2B5EF4-FFF2-40B4-BE49-F238E27FC236}">
                <a16:creationId xmlns:a16="http://schemas.microsoft.com/office/drawing/2014/main" id="{51C11EBF-D20E-A084-2028-2ED437364E3A}"/>
              </a:ext>
            </a:extLst>
          </p:cNvPr>
          <p:cNvSpPr>
            <a:spLocks noGrp="1"/>
          </p:cNvSpPr>
          <p:nvPr>
            <p:ph type="body" sz="quarter" idx="21"/>
          </p:nvPr>
        </p:nvSpPr>
        <p:spPr/>
        <p:txBody>
          <a:bodyPr/>
          <a:lstStyle/>
          <a:p>
            <a:r>
              <a:rPr lang="en-US"/>
              <a:t>Major Political Parties</a:t>
            </a:r>
          </a:p>
        </p:txBody>
      </p:sp>
      <p:sp>
        <p:nvSpPr>
          <p:cNvPr id="5" name="Text Placeholder 4">
            <a:extLst>
              <a:ext uri="{FF2B5EF4-FFF2-40B4-BE49-F238E27FC236}">
                <a16:creationId xmlns:a16="http://schemas.microsoft.com/office/drawing/2014/main" id="{10A2B9E9-D52B-2C1C-29EB-DEF99B08C55D}"/>
              </a:ext>
            </a:extLst>
          </p:cNvPr>
          <p:cNvSpPr>
            <a:spLocks noGrp="1"/>
          </p:cNvSpPr>
          <p:nvPr>
            <p:ph type="body" sz="quarter" idx="17"/>
          </p:nvPr>
        </p:nvSpPr>
        <p:spPr/>
        <p:txBody>
          <a:bodyPr/>
          <a:lstStyle/>
          <a:p>
            <a:r>
              <a:rPr lang="en-US"/>
              <a:t>The Indian National Congress, founded in 1885, is one of the oldest political parties in India and has played a significant role in the country's history. The Bharatiya Janata Party (BJP) is currently the ruling party and espouses nationalism, conservatism, and social conservatism.</a:t>
            </a:r>
          </a:p>
        </p:txBody>
      </p:sp>
      <p:sp>
        <p:nvSpPr>
          <p:cNvPr id="6" name="Text Placeholder 5">
            <a:extLst>
              <a:ext uri="{FF2B5EF4-FFF2-40B4-BE49-F238E27FC236}">
                <a16:creationId xmlns:a16="http://schemas.microsoft.com/office/drawing/2014/main" id="{E3EE4FE2-C682-B3E5-8ADB-B56AF3B3BE4E}"/>
              </a:ext>
            </a:extLst>
          </p:cNvPr>
          <p:cNvSpPr>
            <a:spLocks noGrp="1"/>
          </p:cNvSpPr>
          <p:nvPr>
            <p:ph type="body" sz="quarter" idx="18"/>
          </p:nvPr>
        </p:nvSpPr>
        <p:spPr/>
        <p:txBody>
          <a:bodyPr/>
          <a:lstStyle/>
          <a:p>
            <a:endParaRPr lang="en-US"/>
          </a:p>
        </p:txBody>
      </p:sp>
      <p:sp>
        <p:nvSpPr>
          <p:cNvPr id="7" name="Text Placeholder 6">
            <a:extLst>
              <a:ext uri="{FF2B5EF4-FFF2-40B4-BE49-F238E27FC236}">
                <a16:creationId xmlns:a16="http://schemas.microsoft.com/office/drawing/2014/main" id="{5D2322F4-911C-551D-265A-8F84247A51E9}"/>
              </a:ext>
            </a:extLst>
          </p:cNvPr>
          <p:cNvSpPr>
            <a:spLocks noGrp="1"/>
          </p:cNvSpPr>
          <p:nvPr>
            <p:ph type="body" sz="quarter" idx="20"/>
          </p:nvPr>
        </p:nvSpPr>
        <p:spPr/>
        <p:txBody>
          <a:bodyPr/>
          <a:lstStyle/>
          <a:p>
            <a:r>
              <a:rPr lang="en-US"/>
              <a:t>Photos provided by Unsplash</a:t>
            </a:r>
          </a:p>
        </p:txBody>
      </p:sp>
      <p:sp>
        <p:nvSpPr>
          <p:cNvPr id="8" name="Text Placeholder 7">
            <a:extLst>
              <a:ext uri="{FF2B5EF4-FFF2-40B4-BE49-F238E27FC236}">
                <a16:creationId xmlns:a16="http://schemas.microsoft.com/office/drawing/2014/main" id="{E808BD45-6680-F240-7041-C6934AEAFC10}"/>
              </a:ext>
            </a:extLst>
          </p:cNvPr>
          <p:cNvSpPr>
            <a:spLocks noGrp="1"/>
          </p:cNvSpPr>
          <p:nvPr>
            <p:ph type="body" sz="quarter" idx="22"/>
          </p:nvPr>
        </p:nvSpPr>
        <p:spPr/>
        <p:txBody>
          <a:bodyPr/>
          <a:lstStyle/>
          <a:p>
            <a:endParaRPr lang="en-US"/>
          </a:p>
        </p:txBody>
      </p:sp>
    </p:spTree>
    <p:extLst>
      <p:ext uri="{BB962C8B-B14F-4D97-AF65-F5344CB8AC3E}">
        <p14:creationId xmlns:p14="http://schemas.microsoft.com/office/powerpoint/2010/main" val="2072345610"/>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7F623-B061-4B7D-D675-669ABBD6113E}"/>
              </a:ext>
            </a:extLst>
          </p:cNvPr>
          <p:cNvSpPr>
            <a:spLocks noGrp="1"/>
          </p:cNvSpPr>
          <p:nvPr>
            <p:ph type="title"/>
          </p:nvPr>
        </p:nvSpPr>
        <p:spPr/>
        <p:txBody>
          <a:bodyPr/>
          <a:lstStyle/>
          <a:p>
            <a:r>
              <a:rPr lang="en-US"/>
              <a:t>Electoral Process and Voting System</a:t>
            </a:r>
          </a:p>
        </p:txBody>
      </p:sp>
      <p:sp>
        <p:nvSpPr>
          <p:cNvPr id="3" name="Text Placeholder 2">
            <a:extLst>
              <a:ext uri="{FF2B5EF4-FFF2-40B4-BE49-F238E27FC236}">
                <a16:creationId xmlns:a16="http://schemas.microsoft.com/office/drawing/2014/main" id="{73A1DFEC-205A-4921-F032-036EE2F51C8D}"/>
              </a:ext>
            </a:extLst>
          </p:cNvPr>
          <p:cNvSpPr>
            <a:spLocks noGrp="1"/>
          </p:cNvSpPr>
          <p:nvPr>
            <p:ph type="body" sz="quarter" idx="13"/>
          </p:nvPr>
        </p:nvSpPr>
        <p:spPr/>
        <p:txBody>
          <a:bodyPr/>
          <a:lstStyle/>
          <a:p>
            <a:r>
              <a:rPr lang="en-US"/>
              <a:t>Significance of Elections</a:t>
            </a:r>
          </a:p>
        </p:txBody>
      </p:sp>
      <p:sp>
        <p:nvSpPr>
          <p:cNvPr id="4" name="Text Placeholder 3">
            <a:extLst>
              <a:ext uri="{FF2B5EF4-FFF2-40B4-BE49-F238E27FC236}">
                <a16:creationId xmlns:a16="http://schemas.microsoft.com/office/drawing/2014/main" id="{8CA9CF9A-EA5D-0F8D-5F12-22DFFBF43E4D}"/>
              </a:ext>
            </a:extLst>
          </p:cNvPr>
          <p:cNvSpPr>
            <a:spLocks noGrp="1"/>
          </p:cNvSpPr>
          <p:nvPr>
            <p:ph type="body" sz="quarter" idx="16"/>
          </p:nvPr>
        </p:nvSpPr>
        <p:spPr/>
        <p:txBody>
          <a:bodyPr/>
          <a:lstStyle/>
          <a:p>
            <a:r>
              <a:rPr lang="en-US"/>
              <a:t>India's electoral process involves universal adult suffrage and a multi-phase polling system due to its vast population. Elections are vital in ensuring a democratic representation of diverse social, cultural, and political perspectives.</a:t>
            </a:r>
          </a:p>
        </p:txBody>
      </p:sp>
      <p:pic>
        <p:nvPicPr>
          <p:cNvPr id="7" name="Picture Placeholder 6">
            <a:extLst>
              <a:ext uri="{FF2B5EF4-FFF2-40B4-BE49-F238E27FC236}">
                <a16:creationId xmlns:a16="http://schemas.microsoft.com/office/drawing/2014/main" id="{414DB8B9-F663-CB1C-6FE5-CA3A675454E0}"/>
              </a:ext>
            </a:extLst>
          </p:cNvPr>
          <p:cNvPicPr>
            <a:picLocks noGrp="1" noChangeAspect="1"/>
          </p:cNvPicPr>
          <p:nvPr>
            <p:ph type="pic" sz="quarter" idx="19"/>
          </p:nvPr>
        </p:nvPicPr>
        <p:blipFill>
          <a:blip r:embed="rId2"/>
          <a:srcRect l="28148" r="28148"/>
          <a:stretch>
            <a:fillRect/>
          </a:stretch>
        </p:blipFill>
        <p:spPr/>
      </p:pic>
      <p:sp>
        <p:nvSpPr>
          <p:cNvPr id="6" name="Text Placeholder 5">
            <a:extLst>
              <a:ext uri="{FF2B5EF4-FFF2-40B4-BE49-F238E27FC236}">
                <a16:creationId xmlns:a16="http://schemas.microsoft.com/office/drawing/2014/main" id="{AB14EF5A-28F7-F52F-31AD-AC2D86A40665}"/>
              </a:ext>
            </a:extLst>
          </p:cNvPr>
          <p:cNvSpPr>
            <a:spLocks noGrp="1"/>
          </p:cNvSpPr>
          <p:nvPr>
            <p:ph type="body" sz="quarter" idx="20"/>
          </p:nvPr>
        </p:nvSpPr>
        <p:spPr/>
        <p:txBody>
          <a:bodyPr/>
          <a:lstStyle/>
          <a:p>
            <a:r>
              <a:rPr lang="en-US"/>
              <a:t>Photos provided by Unsplash</a:t>
            </a:r>
          </a:p>
        </p:txBody>
      </p:sp>
    </p:spTree>
    <p:extLst>
      <p:ext uri="{BB962C8B-B14F-4D97-AF65-F5344CB8AC3E}">
        <p14:creationId xmlns:p14="http://schemas.microsoft.com/office/powerpoint/2010/main" val="1142870880"/>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99E1D-BFD1-82BF-B0D0-891C5EDFAE40}"/>
              </a:ext>
            </a:extLst>
          </p:cNvPr>
          <p:cNvSpPr>
            <a:spLocks noGrp="1"/>
          </p:cNvSpPr>
          <p:nvPr>
            <p:ph type="title"/>
          </p:nvPr>
        </p:nvSpPr>
        <p:spPr/>
        <p:txBody>
          <a:bodyPr/>
          <a:lstStyle/>
          <a:p>
            <a:r>
              <a:rPr lang="en-US"/>
              <a:t>Challenges and Reforms</a:t>
            </a:r>
          </a:p>
        </p:txBody>
      </p:sp>
      <p:sp>
        <p:nvSpPr>
          <p:cNvPr id="3" name="Text Placeholder 2">
            <a:extLst>
              <a:ext uri="{FF2B5EF4-FFF2-40B4-BE49-F238E27FC236}">
                <a16:creationId xmlns:a16="http://schemas.microsoft.com/office/drawing/2014/main" id="{4F0E3C91-271E-1B44-E686-78ACC092B8DA}"/>
              </a:ext>
            </a:extLst>
          </p:cNvPr>
          <p:cNvSpPr>
            <a:spLocks noGrp="1"/>
          </p:cNvSpPr>
          <p:nvPr>
            <p:ph type="body" sz="quarter" idx="13"/>
          </p:nvPr>
        </p:nvSpPr>
        <p:spPr/>
        <p:txBody>
          <a:bodyPr/>
          <a:lstStyle/>
          <a:p>
            <a:r>
              <a:rPr lang="en-US"/>
              <a:t>Challenges and Proposed Reforms</a:t>
            </a:r>
          </a:p>
        </p:txBody>
      </p:sp>
      <p:sp>
        <p:nvSpPr>
          <p:cNvPr id="4" name="Text Placeholder 3">
            <a:extLst>
              <a:ext uri="{FF2B5EF4-FFF2-40B4-BE49-F238E27FC236}">
                <a16:creationId xmlns:a16="http://schemas.microsoft.com/office/drawing/2014/main" id="{E765C1FA-48D0-FC0E-E9B4-8F1627EC6444}"/>
              </a:ext>
            </a:extLst>
          </p:cNvPr>
          <p:cNvSpPr>
            <a:spLocks noGrp="1"/>
          </p:cNvSpPr>
          <p:nvPr>
            <p:ph type="body" sz="quarter" idx="16"/>
          </p:nvPr>
        </p:nvSpPr>
        <p:spPr/>
        <p:txBody>
          <a:bodyPr/>
          <a:lstStyle/>
          <a:p>
            <a:r>
              <a:rPr lang="en-US"/>
              <a:t>The challenges faced by the Indian political system include corruption, political dynasties, and regionalism. Proposed reforms aim to enhance transparency, address electoral financing, and promote inner-party democracy.</a:t>
            </a:r>
          </a:p>
        </p:txBody>
      </p:sp>
      <p:pic>
        <p:nvPicPr>
          <p:cNvPr id="7" name="Picture Placeholder 6">
            <a:extLst>
              <a:ext uri="{FF2B5EF4-FFF2-40B4-BE49-F238E27FC236}">
                <a16:creationId xmlns:a16="http://schemas.microsoft.com/office/drawing/2014/main" id="{C5467CA7-DCE7-234A-DC88-9D72F6319A5A}"/>
              </a:ext>
            </a:extLst>
          </p:cNvPr>
          <p:cNvPicPr>
            <a:picLocks noGrp="1" noChangeAspect="1"/>
          </p:cNvPicPr>
          <p:nvPr>
            <p:ph type="pic" sz="quarter" idx="19"/>
          </p:nvPr>
        </p:nvPicPr>
        <p:blipFill>
          <a:blip r:embed="rId2"/>
          <a:srcRect l="6296" r="6296"/>
          <a:stretch>
            <a:fillRect/>
          </a:stretch>
        </p:blipFill>
        <p:spPr/>
      </p:pic>
      <p:sp>
        <p:nvSpPr>
          <p:cNvPr id="6" name="Text Placeholder 5">
            <a:extLst>
              <a:ext uri="{FF2B5EF4-FFF2-40B4-BE49-F238E27FC236}">
                <a16:creationId xmlns:a16="http://schemas.microsoft.com/office/drawing/2014/main" id="{9663F188-41E6-C7FF-9118-A17A23D650D6}"/>
              </a:ext>
            </a:extLst>
          </p:cNvPr>
          <p:cNvSpPr>
            <a:spLocks noGrp="1"/>
          </p:cNvSpPr>
          <p:nvPr>
            <p:ph type="body" sz="quarter" idx="20"/>
          </p:nvPr>
        </p:nvSpPr>
        <p:spPr/>
        <p:txBody>
          <a:bodyPr/>
          <a:lstStyle/>
          <a:p>
            <a:r>
              <a:rPr lang="en-US"/>
              <a:t>Photos provided by Unsplash</a:t>
            </a:r>
          </a:p>
        </p:txBody>
      </p:sp>
    </p:spTree>
    <p:extLst>
      <p:ext uri="{BB962C8B-B14F-4D97-AF65-F5344CB8AC3E}">
        <p14:creationId xmlns:p14="http://schemas.microsoft.com/office/powerpoint/2010/main" val="229193147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2D532-A880-851F-E4F9-7476D1B60258}"/>
              </a:ext>
            </a:extLst>
          </p:cNvPr>
          <p:cNvSpPr>
            <a:spLocks noGrp="1"/>
          </p:cNvSpPr>
          <p:nvPr>
            <p:ph type="title"/>
          </p:nvPr>
        </p:nvSpPr>
        <p:spPr/>
        <p:txBody>
          <a:bodyPr/>
          <a:lstStyle/>
          <a:p>
            <a:r>
              <a:rPr lang="en-US"/>
              <a:t>Conclusion and Q&amp;A</a:t>
            </a:r>
          </a:p>
        </p:txBody>
      </p:sp>
      <p:sp>
        <p:nvSpPr>
          <p:cNvPr id="3" name="Text Placeholder 2">
            <a:extLst>
              <a:ext uri="{FF2B5EF4-FFF2-40B4-BE49-F238E27FC236}">
                <a16:creationId xmlns:a16="http://schemas.microsoft.com/office/drawing/2014/main" id="{8CD97B95-DD39-D215-621F-3B089A2355AD}"/>
              </a:ext>
            </a:extLst>
          </p:cNvPr>
          <p:cNvSpPr>
            <a:spLocks noGrp="1"/>
          </p:cNvSpPr>
          <p:nvPr>
            <p:ph type="body" sz="quarter" idx="13"/>
          </p:nvPr>
        </p:nvSpPr>
        <p:spPr/>
        <p:txBody>
          <a:bodyPr/>
          <a:lstStyle/>
          <a:p>
            <a:r>
              <a:rPr lang="en-US"/>
              <a:t>Key Points Summary</a:t>
            </a:r>
          </a:p>
        </p:txBody>
      </p:sp>
      <p:sp>
        <p:nvSpPr>
          <p:cNvPr id="4" name="Text Placeholder 3">
            <a:extLst>
              <a:ext uri="{FF2B5EF4-FFF2-40B4-BE49-F238E27FC236}">
                <a16:creationId xmlns:a16="http://schemas.microsoft.com/office/drawing/2014/main" id="{160EEA00-FB9E-932F-59DB-5A54F3DE0AB8}"/>
              </a:ext>
            </a:extLst>
          </p:cNvPr>
          <p:cNvSpPr>
            <a:spLocks noGrp="1"/>
          </p:cNvSpPr>
          <p:nvPr>
            <p:ph type="body" sz="quarter" idx="16"/>
          </p:nvPr>
        </p:nvSpPr>
        <p:spPr/>
        <p:txBody>
          <a:bodyPr/>
          <a:lstStyle/>
          <a:p>
            <a:r>
              <a:rPr lang="en-US"/>
              <a:t>The presentation highlighted the structure of the political system in India, the role of major institutions, political parties, the electoral process, and challenges facing the system. This is followed by an open forum for questions and discussions.</a:t>
            </a:r>
          </a:p>
        </p:txBody>
      </p:sp>
      <p:pic>
        <p:nvPicPr>
          <p:cNvPr id="7" name="Picture Placeholder 6">
            <a:extLst>
              <a:ext uri="{FF2B5EF4-FFF2-40B4-BE49-F238E27FC236}">
                <a16:creationId xmlns:a16="http://schemas.microsoft.com/office/drawing/2014/main" id="{0E605064-FAB7-041F-2E23-99FA899A1E03}"/>
              </a:ext>
            </a:extLst>
          </p:cNvPr>
          <p:cNvPicPr>
            <a:picLocks noGrp="1" noChangeAspect="1"/>
          </p:cNvPicPr>
          <p:nvPr>
            <p:ph type="pic" sz="quarter" idx="19"/>
          </p:nvPr>
        </p:nvPicPr>
        <p:blipFill>
          <a:blip r:embed="rId2"/>
          <a:srcRect l="28148" r="28148"/>
          <a:stretch>
            <a:fillRect/>
          </a:stretch>
        </p:blipFill>
        <p:spPr/>
      </p:pic>
      <p:sp>
        <p:nvSpPr>
          <p:cNvPr id="6" name="Text Placeholder 5">
            <a:extLst>
              <a:ext uri="{FF2B5EF4-FFF2-40B4-BE49-F238E27FC236}">
                <a16:creationId xmlns:a16="http://schemas.microsoft.com/office/drawing/2014/main" id="{79B6E745-5E21-3859-7C8B-B001F737CD0D}"/>
              </a:ext>
            </a:extLst>
          </p:cNvPr>
          <p:cNvSpPr>
            <a:spLocks noGrp="1"/>
          </p:cNvSpPr>
          <p:nvPr>
            <p:ph type="body" sz="quarter" idx="20"/>
          </p:nvPr>
        </p:nvSpPr>
        <p:spPr/>
        <p:txBody>
          <a:bodyPr/>
          <a:lstStyle/>
          <a:p>
            <a:r>
              <a:rPr lang="en-US"/>
              <a:t>Photos provided by Unsplash</a:t>
            </a:r>
          </a:p>
        </p:txBody>
      </p:sp>
    </p:spTree>
    <p:extLst>
      <p:ext uri="{BB962C8B-B14F-4D97-AF65-F5344CB8AC3E}">
        <p14:creationId xmlns:p14="http://schemas.microsoft.com/office/powerpoint/2010/main" val="3077418628"/>
      </p:ext>
    </p:extLst>
  </p:cSld>
  <p:clrMapOvr>
    <a:masterClrMapping/>
  </p:clrMapOvr>
  <p:transition spd="slow">
    <p:cove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rra">
  <a:themeElements>
    <a:clrScheme name="Custom 3">
      <a:dk1>
        <a:srgbClr val="000000"/>
      </a:dk1>
      <a:lt1>
        <a:srgbClr val="FFFFFF"/>
      </a:lt1>
      <a:dk2>
        <a:srgbClr val="718DB2"/>
      </a:dk2>
      <a:lt2>
        <a:srgbClr val="FEFFFF"/>
      </a:lt2>
      <a:accent1>
        <a:srgbClr val="5E5E5E"/>
      </a:accent1>
      <a:accent2>
        <a:srgbClr val="E7E6E6"/>
      </a:accent2>
      <a:accent3>
        <a:srgbClr val="D7CDC8"/>
      </a:accent3>
      <a:accent4>
        <a:srgbClr val="AFA5A0"/>
      </a:accent4>
      <a:accent5>
        <a:srgbClr val="918787"/>
      </a:accent5>
      <a:accent6>
        <a:srgbClr val="556969"/>
      </a:accent6>
      <a:hlink>
        <a:srgbClr val="3758C1"/>
      </a:hlink>
      <a:folHlink>
        <a:srgbClr val="00539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2" Type="http://schemas.microsoft.com/office/2011/relationships/webextension" Target="webextension2.xml"/><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438" row="0">
    <wetp:webextensionref xmlns:r="http://schemas.openxmlformats.org/officeDocument/2006/relationships" r:id="rId1"/>
  </wetp:taskpane>
  <wetp:taskpane dockstate="right" visibility="0" width="438" row="2">
    <wetp:webextensionref xmlns:r="http://schemas.openxmlformats.org/officeDocument/2006/relationships" r:id="rId2"/>
  </wetp:taskpane>
</wetp:taskpanes>
</file>

<file path=ppt/webextensions/webextension1.xml><?xml version="1.0" encoding="utf-8"?>
<we:webextension xmlns:we="http://schemas.microsoft.com/office/webextensions/webextension/2010/11" id="{874D3B90-E4C5-4D90-A014-914E63996650}">
  <we:reference id="wa200005107" version="1.1.0.0" store="en-US" storeType="OMEX"/>
  <we:alternateReferences>
    <we:reference id="wa200005107" version="1.1.0.0" store="wa200005107"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065675BE-2E1E-4A3F-A51A-7179831724F0}">
  <we:reference id="wa200005566" version="3.0.0.2" store="en-US" storeType="OMEX"/>
  <we:alternateReferences>
    <we:reference id="wa200005566" version="3.0.0.2" store="wa200005566"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28</TotalTime>
  <Words>389</Words>
  <Application>Microsoft Office PowerPoint</Application>
  <PresentationFormat>Widescreen</PresentationFormat>
  <Paragraphs>30</Paragraphs>
  <Slides>7</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vt:i4>
      </vt:variant>
    </vt:vector>
  </HeadingPairs>
  <TitlesOfParts>
    <vt:vector size="13" baseType="lpstr">
      <vt:lpstr>Arial</vt:lpstr>
      <vt:lpstr>Calibri</vt:lpstr>
      <vt:lpstr>Calibri Light</vt:lpstr>
      <vt:lpstr>Poppins</vt:lpstr>
      <vt:lpstr>Office Theme</vt:lpstr>
      <vt:lpstr>Terra</vt:lpstr>
      <vt:lpstr>Political System in India</vt:lpstr>
      <vt:lpstr>Overview of the Political System</vt:lpstr>
      <vt:lpstr>Key Government Institutions</vt:lpstr>
      <vt:lpstr>Political Parties</vt:lpstr>
      <vt:lpstr>Electoral Process and Voting System</vt:lpstr>
      <vt:lpstr>Challenges and Reforms</vt:lpstr>
      <vt:lpstr>Conclusion and Q&amp;A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ABDUL WAJID</dc:creator>
  <cp:lastModifiedBy>ABDUL WAJID</cp:lastModifiedBy>
  <cp:revision>2</cp:revision>
  <dcterms:created xsi:type="dcterms:W3CDTF">2024-05-25T14:29:28Z</dcterms:created>
  <dcterms:modified xsi:type="dcterms:W3CDTF">2024-07-16T11:26:06Z</dcterms:modified>
</cp:coreProperties>
</file>